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6"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9A40B7-AD4B-4F18-B264-1503AB9AB261}" type="datetimeFigureOut">
              <a:rPr lang="en-US" smtClean="0"/>
              <a:t>12/29/2012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B90E-EC35-4FF0-A921-491DFA89FB01}" type="slidenum">
              <a:rPr lang="en-US" smtClean="0"/>
              <a:t>‹#›</a:t>
            </a:fld>
            <a:endParaRPr lang="en-US"/>
          </a:p>
        </p:txBody>
      </p:sp>
    </p:spTree>
    <p:extLst>
      <p:ext uri="{BB962C8B-B14F-4D97-AF65-F5344CB8AC3E}">
        <p14:creationId xmlns:p14="http://schemas.microsoft.com/office/powerpoint/2010/main" val="2111758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A40B7-AD4B-4F18-B264-1503AB9AB261}" type="datetimeFigureOut">
              <a:rPr lang="en-US" smtClean="0"/>
              <a:t>12/29/2012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B90E-EC35-4FF0-A921-491DFA89FB01}" type="slidenum">
              <a:rPr lang="en-US" smtClean="0"/>
              <a:t>‹#›</a:t>
            </a:fld>
            <a:endParaRPr lang="en-US"/>
          </a:p>
        </p:txBody>
      </p:sp>
    </p:spTree>
    <p:extLst>
      <p:ext uri="{BB962C8B-B14F-4D97-AF65-F5344CB8AC3E}">
        <p14:creationId xmlns:p14="http://schemas.microsoft.com/office/powerpoint/2010/main" val="2045031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A40B7-AD4B-4F18-B264-1503AB9AB261}" type="datetimeFigureOut">
              <a:rPr lang="en-US" smtClean="0"/>
              <a:t>12/29/2012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B90E-EC35-4FF0-A921-491DFA89FB01}" type="slidenum">
              <a:rPr lang="en-US" smtClean="0"/>
              <a:t>‹#›</a:t>
            </a:fld>
            <a:endParaRPr lang="en-US"/>
          </a:p>
        </p:txBody>
      </p:sp>
    </p:spTree>
    <p:extLst>
      <p:ext uri="{BB962C8B-B14F-4D97-AF65-F5344CB8AC3E}">
        <p14:creationId xmlns:p14="http://schemas.microsoft.com/office/powerpoint/2010/main" val="401499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A40B7-AD4B-4F18-B264-1503AB9AB261}" type="datetimeFigureOut">
              <a:rPr lang="en-US" smtClean="0"/>
              <a:t>12/29/2012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B90E-EC35-4FF0-A921-491DFA89FB01}" type="slidenum">
              <a:rPr lang="en-US" smtClean="0"/>
              <a:t>‹#›</a:t>
            </a:fld>
            <a:endParaRPr lang="en-US"/>
          </a:p>
        </p:txBody>
      </p:sp>
    </p:spTree>
    <p:extLst>
      <p:ext uri="{BB962C8B-B14F-4D97-AF65-F5344CB8AC3E}">
        <p14:creationId xmlns:p14="http://schemas.microsoft.com/office/powerpoint/2010/main" val="4039661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A40B7-AD4B-4F18-B264-1503AB9AB261}" type="datetimeFigureOut">
              <a:rPr lang="en-US" smtClean="0"/>
              <a:t>12/29/2012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B90E-EC35-4FF0-A921-491DFA89FB01}" type="slidenum">
              <a:rPr lang="en-US" smtClean="0"/>
              <a:t>‹#›</a:t>
            </a:fld>
            <a:endParaRPr lang="en-US"/>
          </a:p>
        </p:txBody>
      </p:sp>
    </p:spTree>
    <p:extLst>
      <p:ext uri="{BB962C8B-B14F-4D97-AF65-F5344CB8AC3E}">
        <p14:creationId xmlns:p14="http://schemas.microsoft.com/office/powerpoint/2010/main" val="3183938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9A40B7-AD4B-4F18-B264-1503AB9AB261}" type="datetimeFigureOut">
              <a:rPr lang="en-US" smtClean="0"/>
              <a:t>12/29/2012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B90E-EC35-4FF0-A921-491DFA89FB01}" type="slidenum">
              <a:rPr lang="en-US" smtClean="0"/>
              <a:t>‹#›</a:t>
            </a:fld>
            <a:endParaRPr lang="en-US"/>
          </a:p>
        </p:txBody>
      </p:sp>
    </p:spTree>
    <p:extLst>
      <p:ext uri="{BB962C8B-B14F-4D97-AF65-F5344CB8AC3E}">
        <p14:creationId xmlns:p14="http://schemas.microsoft.com/office/powerpoint/2010/main" val="3042203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9A40B7-AD4B-4F18-B264-1503AB9AB261}" type="datetimeFigureOut">
              <a:rPr lang="en-US" smtClean="0"/>
              <a:t>12/29/2012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1BB90E-EC35-4FF0-A921-491DFA89FB01}" type="slidenum">
              <a:rPr lang="en-US" smtClean="0"/>
              <a:t>‹#›</a:t>
            </a:fld>
            <a:endParaRPr lang="en-US"/>
          </a:p>
        </p:txBody>
      </p:sp>
    </p:spTree>
    <p:extLst>
      <p:ext uri="{BB962C8B-B14F-4D97-AF65-F5344CB8AC3E}">
        <p14:creationId xmlns:p14="http://schemas.microsoft.com/office/powerpoint/2010/main" val="911771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9A40B7-AD4B-4F18-B264-1503AB9AB261}" type="datetimeFigureOut">
              <a:rPr lang="en-US" smtClean="0"/>
              <a:t>12/29/2012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BB90E-EC35-4FF0-A921-491DFA89FB01}" type="slidenum">
              <a:rPr lang="en-US" smtClean="0"/>
              <a:t>‹#›</a:t>
            </a:fld>
            <a:endParaRPr lang="en-US"/>
          </a:p>
        </p:txBody>
      </p:sp>
    </p:spTree>
    <p:extLst>
      <p:ext uri="{BB962C8B-B14F-4D97-AF65-F5344CB8AC3E}">
        <p14:creationId xmlns:p14="http://schemas.microsoft.com/office/powerpoint/2010/main" val="4138282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A40B7-AD4B-4F18-B264-1503AB9AB261}" type="datetimeFigureOut">
              <a:rPr lang="en-US" smtClean="0"/>
              <a:t>12/29/2012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BB90E-EC35-4FF0-A921-491DFA89FB01}" type="slidenum">
              <a:rPr lang="en-US" smtClean="0"/>
              <a:t>‹#›</a:t>
            </a:fld>
            <a:endParaRPr lang="en-US"/>
          </a:p>
        </p:txBody>
      </p:sp>
    </p:spTree>
    <p:extLst>
      <p:ext uri="{BB962C8B-B14F-4D97-AF65-F5344CB8AC3E}">
        <p14:creationId xmlns:p14="http://schemas.microsoft.com/office/powerpoint/2010/main" val="251639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A40B7-AD4B-4F18-B264-1503AB9AB261}" type="datetimeFigureOut">
              <a:rPr lang="en-US" smtClean="0"/>
              <a:t>12/29/2012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B90E-EC35-4FF0-A921-491DFA89FB01}" type="slidenum">
              <a:rPr lang="en-US" smtClean="0"/>
              <a:t>‹#›</a:t>
            </a:fld>
            <a:endParaRPr lang="en-US"/>
          </a:p>
        </p:txBody>
      </p:sp>
    </p:spTree>
    <p:extLst>
      <p:ext uri="{BB962C8B-B14F-4D97-AF65-F5344CB8AC3E}">
        <p14:creationId xmlns:p14="http://schemas.microsoft.com/office/powerpoint/2010/main" val="40417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A40B7-AD4B-4F18-B264-1503AB9AB261}" type="datetimeFigureOut">
              <a:rPr lang="en-US" smtClean="0"/>
              <a:t>12/29/2012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B90E-EC35-4FF0-A921-491DFA89FB01}" type="slidenum">
              <a:rPr lang="en-US" smtClean="0"/>
              <a:t>‹#›</a:t>
            </a:fld>
            <a:endParaRPr lang="en-US"/>
          </a:p>
        </p:txBody>
      </p:sp>
    </p:spTree>
    <p:extLst>
      <p:ext uri="{BB962C8B-B14F-4D97-AF65-F5344CB8AC3E}">
        <p14:creationId xmlns:p14="http://schemas.microsoft.com/office/powerpoint/2010/main" val="262011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A40B7-AD4B-4F18-B264-1503AB9AB261}" type="datetimeFigureOut">
              <a:rPr lang="en-US" smtClean="0"/>
              <a:t>12/29/2012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B90E-EC35-4FF0-A921-491DFA89FB01}" type="slidenum">
              <a:rPr lang="en-US" smtClean="0"/>
              <a:t>‹#›</a:t>
            </a:fld>
            <a:endParaRPr lang="en-US"/>
          </a:p>
        </p:txBody>
      </p:sp>
    </p:spTree>
    <p:extLst>
      <p:ext uri="{BB962C8B-B14F-4D97-AF65-F5344CB8AC3E}">
        <p14:creationId xmlns:p14="http://schemas.microsoft.com/office/powerpoint/2010/main" val="723100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normAutofit/>
          </a:bodyPr>
          <a:lstStyle/>
          <a:p>
            <a:pPr algn="l"/>
            <a:endParaRPr lang="en-US" sz="4000" dirty="0" smtClean="0">
              <a:solidFill>
                <a:schemeClr val="tx1"/>
              </a:solidFill>
            </a:endParaRPr>
          </a:p>
          <a:p>
            <a:pPr algn="l"/>
            <a:r>
              <a:rPr lang="en-US" sz="4000" dirty="0" smtClean="0">
                <a:solidFill>
                  <a:schemeClr val="tx1"/>
                </a:solidFill>
              </a:rPr>
              <a:t>The  days of this 2012 are in many ways darkening ones. Crime is soaring;</a:t>
            </a:r>
          </a:p>
          <a:p>
            <a:pPr algn="l"/>
            <a:r>
              <a:rPr lang="en-US" sz="4000" dirty="0" smtClean="0">
                <a:solidFill>
                  <a:schemeClr val="tx1"/>
                </a:solidFill>
              </a:rPr>
              <a:t> shocking immorality and corruption are being exposed in places high and low; </a:t>
            </a:r>
          </a:p>
          <a:p>
            <a:pPr algn="l"/>
            <a:r>
              <a:rPr lang="en-US" sz="4000" dirty="0" smtClean="0">
                <a:solidFill>
                  <a:schemeClr val="tx1"/>
                </a:solidFill>
              </a:rPr>
              <a:t>violence is becoming more deadly and is involving younger perpetrators and victims. </a:t>
            </a:r>
            <a:endParaRPr lang="en-US" sz="4000" dirty="0">
              <a:solidFill>
                <a:schemeClr val="tx1"/>
              </a:solidFill>
            </a:endParaRPr>
          </a:p>
        </p:txBody>
      </p:sp>
    </p:spTree>
    <p:extLst>
      <p:ext uri="{BB962C8B-B14F-4D97-AF65-F5344CB8AC3E}">
        <p14:creationId xmlns:p14="http://schemas.microsoft.com/office/powerpoint/2010/main" val="2161724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endParaRPr lang="en-US" dirty="0"/>
          </a:p>
        </p:txBody>
      </p:sp>
    </p:spTree>
    <p:extLst>
      <p:ext uri="{BB962C8B-B14F-4D97-AF65-F5344CB8AC3E}">
        <p14:creationId xmlns:p14="http://schemas.microsoft.com/office/powerpoint/2010/main" val="519694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endParaRPr lang="en-US" dirty="0"/>
          </a:p>
        </p:txBody>
      </p:sp>
    </p:spTree>
    <p:extLst>
      <p:ext uri="{BB962C8B-B14F-4D97-AF65-F5344CB8AC3E}">
        <p14:creationId xmlns:p14="http://schemas.microsoft.com/office/powerpoint/2010/main" val="1348329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endParaRPr lang="en-US" dirty="0"/>
          </a:p>
        </p:txBody>
      </p:sp>
    </p:spTree>
    <p:extLst>
      <p:ext uri="{BB962C8B-B14F-4D97-AF65-F5344CB8AC3E}">
        <p14:creationId xmlns:p14="http://schemas.microsoft.com/office/powerpoint/2010/main" val="2850131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endParaRPr lang="en-US" dirty="0"/>
          </a:p>
        </p:txBody>
      </p:sp>
    </p:spTree>
    <p:extLst>
      <p:ext uri="{BB962C8B-B14F-4D97-AF65-F5344CB8AC3E}">
        <p14:creationId xmlns:p14="http://schemas.microsoft.com/office/powerpoint/2010/main" val="1033796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endParaRPr lang="en-US" dirty="0"/>
          </a:p>
        </p:txBody>
      </p:sp>
    </p:spTree>
    <p:extLst>
      <p:ext uri="{BB962C8B-B14F-4D97-AF65-F5344CB8AC3E}">
        <p14:creationId xmlns:p14="http://schemas.microsoft.com/office/powerpoint/2010/main" val="2198995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endParaRPr lang="en-US" dirty="0"/>
          </a:p>
        </p:txBody>
      </p:sp>
    </p:spTree>
    <p:extLst>
      <p:ext uri="{BB962C8B-B14F-4D97-AF65-F5344CB8AC3E}">
        <p14:creationId xmlns:p14="http://schemas.microsoft.com/office/powerpoint/2010/main" val="4216541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pPr algn="l"/>
            <a:r>
              <a:rPr lang="en-US" dirty="0" smtClean="0"/>
              <a:t> </a:t>
            </a:r>
            <a:r>
              <a:rPr lang="en-US" sz="3600" dirty="0" smtClean="0">
                <a:solidFill>
                  <a:schemeClr val="tx1"/>
                </a:solidFill>
              </a:rPr>
              <a:t>Never face difficult and involved tasks and circumstances in a fearful attitude of mind or heart, as though God had gone off and left us, as though He had lost His power and His wisdom and His Almightiness, as though He were not our Faithful Creator, who in His love, has already shown and manifested His compassion for us by giving His only begotten Son to die a cruel death for us (1 Peter 4:12-19; Romans 8:26-39).</a:t>
            </a:r>
            <a:endParaRPr lang="en-US" sz="3600" dirty="0">
              <a:solidFill>
                <a:schemeClr val="tx1"/>
              </a:solidFill>
            </a:endParaRPr>
          </a:p>
        </p:txBody>
      </p:sp>
    </p:spTree>
    <p:extLst>
      <p:ext uri="{BB962C8B-B14F-4D97-AF65-F5344CB8AC3E}">
        <p14:creationId xmlns:p14="http://schemas.microsoft.com/office/powerpoint/2010/main" val="1714683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endParaRPr lang="en-US" dirty="0"/>
          </a:p>
        </p:txBody>
      </p:sp>
    </p:spTree>
    <p:extLst>
      <p:ext uri="{BB962C8B-B14F-4D97-AF65-F5344CB8AC3E}">
        <p14:creationId xmlns:p14="http://schemas.microsoft.com/office/powerpoint/2010/main" val="497407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endParaRPr lang="en-US" dirty="0"/>
          </a:p>
        </p:txBody>
      </p:sp>
    </p:spTree>
    <p:extLst>
      <p:ext uri="{BB962C8B-B14F-4D97-AF65-F5344CB8AC3E}">
        <p14:creationId xmlns:p14="http://schemas.microsoft.com/office/powerpoint/2010/main" val="293924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pPr algn="l"/>
            <a:r>
              <a:rPr lang="en-US" dirty="0" smtClean="0"/>
              <a:t> </a:t>
            </a:r>
          </a:p>
          <a:p>
            <a:pPr algn="l"/>
            <a:r>
              <a:rPr lang="en-US" dirty="0" smtClean="0">
                <a:solidFill>
                  <a:schemeClr val="tx1"/>
                </a:solidFill>
              </a:rPr>
              <a:t>"Be careful for nothing; but in every thing by prayer and supplication with thanksgiving let your requests be made known unto God" (Phil. 4:6).</a:t>
            </a:r>
            <a:endParaRPr lang="en-US" dirty="0">
              <a:solidFill>
                <a:schemeClr val="tx1"/>
              </a:solidFill>
            </a:endParaRPr>
          </a:p>
        </p:txBody>
      </p:sp>
    </p:spTree>
    <p:extLst>
      <p:ext uri="{BB962C8B-B14F-4D97-AF65-F5344CB8AC3E}">
        <p14:creationId xmlns:p14="http://schemas.microsoft.com/office/powerpoint/2010/main" val="4209774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pPr algn="l"/>
            <a:r>
              <a:rPr lang="en-US" dirty="0" smtClean="0"/>
              <a:t> </a:t>
            </a:r>
          </a:p>
          <a:p>
            <a:pPr algn="l"/>
            <a:r>
              <a:rPr lang="en-US" sz="4000" dirty="0" smtClean="0">
                <a:solidFill>
                  <a:schemeClr val="tx1"/>
                </a:solidFill>
              </a:rPr>
              <a:t>An </a:t>
            </a:r>
            <a:r>
              <a:rPr lang="en-US" sz="4000" b="1" dirty="0" smtClean="0">
                <a:solidFill>
                  <a:schemeClr val="tx1"/>
                </a:solidFill>
              </a:rPr>
              <a:t>anti-God spirit </a:t>
            </a:r>
            <a:r>
              <a:rPr lang="en-US" sz="4000" dirty="0" smtClean="0">
                <a:solidFill>
                  <a:schemeClr val="tx1"/>
                </a:solidFill>
              </a:rPr>
              <a:t>is becoming </a:t>
            </a:r>
            <a:r>
              <a:rPr lang="en-US" sz="4000" b="1" dirty="0" smtClean="0">
                <a:solidFill>
                  <a:schemeClr val="tx1"/>
                </a:solidFill>
              </a:rPr>
              <a:t>more hateful </a:t>
            </a:r>
            <a:r>
              <a:rPr lang="en-US" sz="4000" dirty="0" smtClean="0">
                <a:solidFill>
                  <a:schemeClr val="tx1"/>
                </a:solidFill>
              </a:rPr>
              <a:t>and </a:t>
            </a:r>
            <a:r>
              <a:rPr lang="en-US" sz="4000" b="1" dirty="0" smtClean="0">
                <a:solidFill>
                  <a:schemeClr val="tx1"/>
                </a:solidFill>
              </a:rPr>
              <a:t>vocal</a:t>
            </a:r>
            <a:r>
              <a:rPr lang="en-US" sz="4000" dirty="0" smtClean="0">
                <a:solidFill>
                  <a:schemeClr val="tx1"/>
                </a:solidFill>
              </a:rPr>
              <a:t> and </a:t>
            </a:r>
            <a:r>
              <a:rPr lang="en-US" sz="4000" b="1" dirty="0" smtClean="0">
                <a:solidFill>
                  <a:schemeClr val="tx1"/>
                </a:solidFill>
              </a:rPr>
              <a:t>widespread</a:t>
            </a:r>
            <a:r>
              <a:rPr lang="en-US" sz="4000" dirty="0" smtClean="0">
                <a:solidFill>
                  <a:schemeClr val="tx1"/>
                </a:solidFill>
              </a:rPr>
              <a:t>. </a:t>
            </a:r>
          </a:p>
          <a:p>
            <a:pPr algn="l"/>
            <a:endParaRPr lang="en-US" dirty="0"/>
          </a:p>
        </p:txBody>
      </p:sp>
    </p:spTree>
    <p:extLst>
      <p:ext uri="{BB962C8B-B14F-4D97-AF65-F5344CB8AC3E}">
        <p14:creationId xmlns:p14="http://schemas.microsoft.com/office/powerpoint/2010/main" val="1503437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normAutofit/>
          </a:bodyPr>
          <a:lstStyle/>
          <a:p>
            <a:r>
              <a:rPr lang="en-US" sz="3600" dirty="0" smtClean="0">
                <a:solidFill>
                  <a:schemeClr val="tx1"/>
                </a:solidFill>
              </a:rPr>
              <a:t>Live Right</a:t>
            </a:r>
          </a:p>
          <a:p>
            <a:pPr algn="l"/>
            <a:r>
              <a:rPr lang="en-US" sz="3600" dirty="0" smtClean="0">
                <a:solidFill>
                  <a:schemeClr val="tx1"/>
                </a:solidFill>
              </a:rPr>
              <a:t>"Beloved, if our heart condemn us not, then have we confidence toward God. And whatsoever we ask, we receive of Him because we keep His commandments, and do those things that are pleasing in His sight. And this is His commandment, that we should believe on the Name of His Son Jesus Christ and love one another, as He gave us commandment" </a:t>
            </a:r>
            <a:r>
              <a:rPr lang="en-US" sz="3600" b="1" dirty="0" smtClean="0">
                <a:solidFill>
                  <a:schemeClr val="tx1"/>
                </a:solidFill>
              </a:rPr>
              <a:t>(1 John 3:21-23).</a:t>
            </a:r>
          </a:p>
          <a:p>
            <a:pPr algn="l"/>
            <a:endParaRPr lang="en-US" sz="3600" dirty="0" smtClean="0">
              <a:solidFill>
                <a:schemeClr val="tx1"/>
              </a:solidFill>
            </a:endParaRPr>
          </a:p>
          <a:p>
            <a:pPr algn="l"/>
            <a:endParaRPr lang="en-US" dirty="0"/>
          </a:p>
        </p:txBody>
      </p:sp>
    </p:spTree>
    <p:extLst>
      <p:ext uri="{BB962C8B-B14F-4D97-AF65-F5344CB8AC3E}">
        <p14:creationId xmlns:p14="http://schemas.microsoft.com/office/powerpoint/2010/main" val="1782031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pPr algn="l"/>
            <a:r>
              <a:rPr lang="en-US" dirty="0" smtClean="0"/>
              <a:t> </a:t>
            </a:r>
          </a:p>
          <a:p>
            <a:pPr algn="l"/>
            <a:r>
              <a:rPr lang="en-US" dirty="0" smtClean="0">
                <a:solidFill>
                  <a:schemeClr val="tx1"/>
                </a:solidFill>
              </a:rPr>
              <a:t>Look not at </a:t>
            </a:r>
            <a:r>
              <a:rPr lang="en-US" b="1" dirty="0" smtClean="0">
                <a:solidFill>
                  <a:schemeClr val="tx1"/>
                </a:solidFill>
              </a:rPr>
              <a:t>the walled cities and the giants </a:t>
            </a:r>
            <a:r>
              <a:rPr lang="en-US" dirty="0" smtClean="0">
                <a:solidFill>
                  <a:schemeClr val="tx1"/>
                </a:solidFill>
              </a:rPr>
              <a:t>in </a:t>
            </a:r>
            <a:r>
              <a:rPr lang="en-US" b="1" dirty="0" smtClean="0">
                <a:solidFill>
                  <a:schemeClr val="tx1"/>
                </a:solidFill>
              </a:rPr>
              <a:t>the land, </a:t>
            </a:r>
            <a:r>
              <a:rPr lang="en-US" dirty="0" smtClean="0">
                <a:solidFill>
                  <a:schemeClr val="tx1"/>
                </a:solidFill>
              </a:rPr>
              <a:t>but rather look above it all and see God smiling down upon us and reassuring us that </a:t>
            </a:r>
            <a:r>
              <a:rPr lang="en-US" b="1" dirty="0" smtClean="0">
                <a:solidFill>
                  <a:schemeClr val="tx1"/>
                </a:solidFill>
              </a:rPr>
              <a:t>He has given us the land</a:t>
            </a:r>
            <a:r>
              <a:rPr lang="en-US" dirty="0" smtClean="0">
                <a:solidFill>
                  <a:schemeClr val="tx1"/>
                </a:solidFill>
              </a:rPr>
              <a:t>, and </a:t>
            </a:r>
            <a:r>
              <a:rPr lang="en-US" b="1" dirty="0" smtClean="0">
                <a:solidFill>
                  <a:schemeClr val="tx1"/>
                </a:solidFill>
              </a:rPr>
              <a:t>we are to go in and possess it by His help! </a:t>
            </a:r>
            <a:r>
              <a:rPr lang="en-US" dirty="0" smtClean="0">
                <a:solidFill>
                  <a:schemeClr val="tx1"/>
                </a:solidFill>
              </a:rPr>
              <a:t>(Numbers, chapter 13; Deuteronomy 1:8-30</a:t>
            </a:r>
            <a:r>
              <a:rPr lang="en-US" dirty="0" smtClean="0"/>
              <a:t>).</a:t>
            </a:r>
            <a:endParaRPr lang="en-US" dirty="0"/>
          </a:p>
        </p:txBody>
      </p:sp>
    </p:spTree>
    <p:extLst>
      <p:ext uri="{BB962C8B-B14F-4D97-AF65-F5344CB8AC3E}">
        <p14:creationId xmlns:p14="http://schemas.microsoft.com/office/powerpoint/2010/main" val="601202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normAutofit fontScale="92500" lnSpcReduction="10000"/>
          </a:bodyPr>
          <a:lstStyle/>
          <a:p>
            <a:r>
              <a:rPr lang="en-US" dirty="0" smtClean="0">
                <a:solidFill>
                  <a:schemeClr val="tx1"/>
                </a:solidFill>
              </a:rPr>
              <a:t>Fear Not</a:t>
            </a:r>
          </a:p>
          <a:p>
            <a:pPr algn="l"/>
            <a:endParaRPr lang="en-US" dirty="0" smtClean="0">
              <a:solidFill>
                <a:schemeClr val="tx1"/>
              </a:solidFill>
            </a:endParaRPr>
          </a:p>
          <a:p>
            <a:pPr algn="l"/>
            <a:r>
              <a:rPr lang="en-US" dirty="0" smtClean="0">
                <a:solidFill>
                  <a:schemeClr val="tx1"/>
                </a:solidFill>
              </a:rPr>
              <a:t>God told us "Fear not" (Luke 8:50). Let us then watchfully and wholeheartedly obey this command of our Master. Let us hate and </a:t>
            </a:r>
            <a:r>
              <a:rPr lang="en-US" b="1" dirty="0" smtClean="0">
                <a:solidFill>
                  <a:schemeClr val="tx1"/>
                </a:solidFill>
              </a:rPr>
              <a:t>abhor fear and unbelief even more than we abhor filth</a:t>
            </a:r>
            <a:r>
              <a:rPr lang="en-US" dirty="0" smtClean="0">
                <a:solidFill>
                  <a:schemeClr val="tx1"/>
                </a:solidFill>
              </a:rPr>
              <a:t>. "Abhor that which is evil; cleave to that which is good" (Romans 14:23).</a:t>
            </a:r>
          </a:p>
          <a:p>
            <a:pPr algn="l"/>
            <a:endParaRPr lang="en-US" dirty="0" smtClean="0">
              <a:solidFill>
                <a:schemeClr val="tx1"/>
              </a:solidFill>
            </a:endParaRPr>
          </a:p>
          <a:p>
            <a:pPr algn="l"/>
            <a:r>
              <a:rPr lang="en-US" dirty="0" smtClean="0">
                <a:solidFill>
                  <a:schemeClr val="tx1"/>
                </a:solidFill>
              </a:rPr>
              <a:t>    "Man shall not live by bread alone, but by every word that </a:t>
            </a:r>
            <a:r>
              <a:rPr lang="en-US" dirty="0" err="1" smtClean="0">
                <a:solidFill>
                  <a:schemeClr val="tx1"/>
                </a:solidFill>
              </a:rPr>
              <a:t>proceedeth</a:t>
            </a:r>
            <a:r>
              <a:rPr lang="en-US" dirty="0" smtClean="0">
                <a:solidFill>
                  <a:schemeClr val="tx1"/>
                </a:solidFill>
              </a:rPr>
              <a:t> out of the mouth of God" (Matthew 4:4).</a:t>
            </a:r>
          </a:p>
          <a:p>
            <a:pPr algn="l"/>
            <a:endParaRPr lang="en-US" dirty="0" smtClean="0">
              <a:solidFill>
                <a:schemeClr val="tx1"/>
              </a:solidFill>
            </a:endParaRPr>
          </a:p>
          <a:p>
            <a:pPr algn="l"/>
            <a:r>
              <a:rPr lang="en-US"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1370681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pPr algn="l"/>
            <a:r>
              <a:rPr lang="en-US" sz="4400" dirty="0" smtClean="0">
                <a:solidFill>
                  <a:schemeClr val="tx1"/>
                </a:solidFill>
              </a:rPr>
              <a:t>Therefore feed on the Word of God. Meditate on His Word (Psalm 1). </a:t>
            </a:r>
            <a:endParaRPr lang="en-US" dirty="0"/>
          </a:p>
        </p:txBody>
      </p:sp>
    </p:spTree>
    <p:extLst>
      <p:ext uri="{BB962C8B-B14F-4D97-AF65-F5344CB8AC3E}">
        <p14:creationId xmlns:p14="http://schemas.microsoft.com/office/powerpoint/2010/main" val="2449185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pPr algn="l"/>
            <a:r>
              <a:rPr lang="en-US" sz="3600" dirty="0" smtClean="0">
                <a:solidFill>
                  <a:schemeClr val="tx1"/>
                </a:solidFill>
              </a:rPr>
              <a:t>Realize that our soul needs nourishment as well as our body. Take time, make time, use time for reading and also for meditating on God’s Word, that you may know His will, and that you may be strong to do His will!</a:t>
            </a:r>
          </a:p>
          <a:p>
            <a:pPr algn="l"/>
            <a:endParaRPr lang="en-US" dirty="0"/>
          </a:p>
        </p:txBody>
      </p:sp>
    </p:spTree>
    <p:extLst>
      <p:ext uri="{BB962C8B-B14F-4D97-AF65-F5344CB8AC3E}">
        <p14:creationId xmlns:p14="http://schemas.microsoft.com/office/powerpoint/2010/main" val="1458790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normAutofit/>
          </a:bodyPr>
          <a:lstStyle/>
          <a:p>
            <a:pPr algn="l"/>
            <a:r>
              <a:rPr lang="en-US" sz="4400" b="1" dirty="0" smtClean="0">
                <a:solidFill>
                  <a:schemeClr val="tx1"/>
                </a:solidFill>
              </a:rPr>
              <a:t>Feed on God’s Word </a:t>
            </a:r>
            <a:r>
              <a:rPr lang="en-US" sz="4400" dirty="0" smtClean="0">
                <a:solidFill>
                  <a:schemeClr val="tx1"/>
                </a:solidFill>
              </a:rPr>
              <a:t>far more than you do on natural food for the body. Meditate on God’s Word and on what God says about things far, exceedingly far, more than on what the newspapers say, or what the radio says, or what anybody or any creature says.</a:t>
            </a:r>
            <a:endParaRPr lang="en-US" sz="4400" dirty="0">
              <a:solidFill>
                <a:schemeClr val="tx1"/>
              </a:solidFill>
            </a:endParaRPr>
          </a:p>
        </p:txBody>
      </p:sp>
    </p:spTree>
    <p:extLst>
      <p:ext uri="{BB962C8B-B14F-4D97-AF65-F5344CB8AC3E}">
        <p14:creationId xmlns:p14="http://schemas.microsoft.com/office/powerpoint/2010/main" val="29405455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dirty="0" smtClean="0"/>
              <a:t>Face The Future With Faith In Your God</a:t>
            </a:r>
            <a:endParaRPr lang="en-US" dirty="0"/>
          </a:p>
        </p:txBody>
      </p:sp>
      <p:sp>
        <p:nvSpPr>
          <p:cNvPr id="3" name="Content Placeholder 2"/>
          <p:cNvSpPr>
            <a:spLocks noGrp="1"/>
          </p:cNvSpPr>
          <p:nvPr>
            <p:ph idx="1"/>
          </p:nvPr>
        </p:nvSpPr>
        <p:spPr>
          <a:xfrm>
            <a:off x="0" y="685800"/>
            <a:ext cx="9144000" cy="6172200"/>
          </a:xfrm>
        </p:spPr>
        <p:txBody>
          <a:bodyPr>
            <a:normAutofit fontScale="77500" lnSpcReduction="20000"/>
          </a:bodyPr>
          <a:lstStyle/>
          <a:p>
            <a:pPr marL="0" indent="0" algn="ctr">
              <a:buNone/>
            </a:pPr>
            <a:r>
              <a:rPr lang="en-US" dirty="0" smtClean="0"/>
              <a:t>Trust God In The Dark</a:t>
            </a:r>
          </a:p>
          <a:p>
            <a:endParaRPr lang="en-US" dirty="0" smtClean="0"/>
          </a:p>
          <a:p>
            <a:pPr marL="0" indent="0">
              <a:buNone/>
            </a:pPr>
            <a:r>
              <a:rPr lang="en-US" dirty="0" smtClean="0"/>
              <a:t>    Abraham waited for years in faith for Isaac to be born. So we may need to learn to keep on believing though answers to prayer may be delayed. We may need to learn to trust God in the dark.</a:t>
            </a:r>
          </a:p>
          <a:p>
            <a:endParaRPr lang="en-US" dirty="0" smtClean="0"/>
          </a:p>
          <a:p>
            <a:pPr marL="0" indent="0">
              <a:buNone/>
            </a:pPr>
            <a:r>
              <a:rPr lang="en-US" dirty="0" smtClean="0"/>
              <a:t>    "Who is among you that </a:t>
            </a:r>
            <a:r>
              <a:rPr lang="en-US" dirty="0" err="1" smtClean="0"/>
              <a:t>feareth</a:t>
            </a:r>
            <a:r>
              <a:rPr lang="en-US" dirty="0" smtClean="0"/>
              <a:t> the Lord, that </a:t>
            </a:r>
            <a:r>
              <a:rPr lang="en-US" dirty="0" err="1" smtClean="0"/>
              <a:t>obeyeth</a:t>
            </a:r>
            <a:r>
              <a:rPr lang="en-US" dirty="0" smtClean="0"/>
              <a:t> the voice of His servant, that </a:t>
            </a:r>
            <a:r>
              <a:rPr lang="en-US" dirty="0" err="1" smtClean="0"/>
              <a:t>walketh</a:t>
            </a:r>
            <a:r>
              <a:rPr lang="en-US" dirty="0" smtClean="0"/>
              <a:t> in darkness, and hath no light? Let him trust in the Name of the Lord, and stay upon his God" (Isaiah 50:10).</a:t>
            </a:r>
          </a:p>
          <a:p>
            <a:endParaRPr lang="en-US" dirty="0" smtClean="0"/>
          </a:p>
          <a:p>
            <a:pPr marL="0" indent="0">
              <a:buNone/>
            </a:pPr>
            <a:r>
              <a:rPr lang="en-US" dirty="0" smtClean="0"/>
              <a:t>    Does not a child have to learn to trust his parents in the dark? How much more then shall we who are saved, who are born-again, who have repented of our sins and are washed in Jesus’ blood, who have believed on the Son of God for full and free salvation--how much more shall we trust in our Almighty Heavenly Father even though He calls us to walk sometimes in the dark.</a:t>
            </a:r>
          </a:p>
          <a:p>
            <a:endParaRPr lang="en-US" dirty="0"/>
          </a:p>
        </p:txBody>
      </p:sp>
    </p:spTree>
    <p:extLst>
      <p:ext uri="{BB962C8B-B14F-4D97-AF65-F5344CB8AC3E}">
        <p14:creationId xmlns:p14="http://schemas.microsoft.com/office/powerpoint/2010/main" val="745034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dirty="0" smtClean="0"/>
              <a:t>Face The Future With Faith In Your God</a:t>
            </a:r>
            <a:endParaRPr lang="en-US" dirty="0"/>
          </a:p>
        </p:txBody>
      </p:sp>
      <p:sp>
        <p:nvSpPr>
          <p:cNvPr id="3" name="Content Placeholder 2"/>
          <p:cNvSpPr>
            <a:spLocks noGrp="1"/>
          </p:cNvSpPr>
          <p:nvPr>
            <p:ph idx="1"/>
          </p:nvPr>
        </p:nvSpPr>
        <p:spPr>
          <a:xfrm>
            <a:off x="0" y="685800"/>
            <a:ext cx="9144000" cy="6172200"/>
          </a:xfrm>
        </p:spPr>
        <p:txBody>
          <a:bodyPr/>
          <a:lstStyle/>
          <a:p>
            <a:pPr marL="0" indent="0">
              <a:buNone/>
            </a:pPr>
            <a:endParaRPr lang="en-US" dirty="0" smtClean="0"/>
          </a:p>
          <a:p>
            <a:pPr marL="0" indent="0">
              <a:buNone/>
            </a:pPr>
            <a:r>
              <a:rPr lang="en-US" dirty="0" smtClean="0"/>
              <a:t>“seek first the kingdom of God, and His righteousness (Matthew 6:33).</a:t>
            </a:r>
            <a:endParaRPr lang="en-US" dirty="0"/>
          </a:p>
        </p:txBody>
      </p:sp>
    </p:spTree>
    <p:extLst>
      <p:ext uri="{BB962C8B-B14F-4D97-AF65-F5344CB8AC3E}">
        <p14:creationId xmlns:p14="http://schemas.microsoft.com/office/powerpoint/2010/main" val="2230864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dirty="0" smtClean="0"/>
              <a:t>Face The Future With Faith In Your God</a:t>
            </a:r>
            <a:endParaRPr lang="en-US" dirty="0"/>
          </a:p>
        </p:txBody>
      </p:sp>
      <p:sp>
        <p:nvSpPr>
          <p:cNvPr id="3" name="Content Placeholder 2"/>
          <p:cNvSpPr>
            <a:spLocks noGrp="1"/>
          </p:cNvSpPr>
          <p:nvPr>
            <p:ph idx="1"/>
          </p:nvPr>
        </p:nvSpPr>
        <p:spPr>
          <a:xfrm>
            <a:off x="0" y="685800"/>
            <a:ext cx="9144000" cy="6172200"/>
          </a:xfrm>
        </p:spPr>
        <p:txBody>
          <a:bodyPr/>
          <a:lstStyle/>
          <a:p>
            <a:endParaRPr lang="en-US" dirty="0"/>
          </a:p>
        </p:txBody>
      </p:sp>
    </p:spTree>
    <p:extLst>
      <p:ext uri="{BB962C8B-B14F-4D97-AF65-F5344CB8AC3E}">
        <p14:creationId xmlns:p14="http://schemas.microsoft.com/office/powerpoint/2010/main" val="1881126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dirty="0" smtClean="0"/>
              <a:t>Face The Future With Faith In Your God</a:t>
            </a:r>
            <a:endParaRPr lang="en-US" dirty="0"/>
          </a:p>
        </p:txBody>
      </p:sp>
      <p:sp>
        <p:nvSpPr>
          <p:cNvPr id="3" name="Content Placeholder 2"/>
          <p:cNvSpPr>
            <a:spLocks noGrp="1"/>
          </p:cNvSpPr>
          <p:nvPr>
            <p:ph idx="1"/>
          </p:nvPr>
        </p:nvSpPr>
        <p:spPr>
          <a:xfrm>
            <a:off x="0" y="685800"/>
            <a:ext cx="9144000" cy="6172200"/>
          </a:xfrm>
        </p:spPr>
        <p:txBody>
          <a:bodyPr/>
          <a:lstStyle/>
          <a:p>
            <a:endParaRPr lang="en-US" dirty="0"/>
          </a:p>
        </p:txBody>
      </p:sp>
    </p:spTree>
    <p:extLst>
      <p:ext uri="{BB962C8B-B14F-4D97-AF65-F5344CB8AC3E}">
        <p14:creationId xmlns:p14="http://schemas.microsoft.com/office/powerpoint/2010/main" val="376804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r>
              <a:rPr lang="en-US" dirty="0" smtClean="0">
                <a:solidFill>
                  <a:schemeClr val="tx1"/>
                </a:solidFill>
              </a:rPr>
              <a:t>What Is A Christian To Do?</a:t>
            </a:r>
          </a:p>
          <a:p>
            <a:pPr algn="l"/>
            <a:r>
              <a:rPr lang="en-US" dirty="0" smtClean="0">
                <a:solidFill>
                  <a:schemeClr val="tx1"/>
                </a:solidFill>
              </a:rPr>
              <a:t>"Because iniquity shall abound, the love of many shall wax cold" (Matthew 24:12).</a:t>
            </a:r>
          </a:p>
          <a:p>
            <a:pPr algn="l"/>
            <a:endParaRPr lang="en-US" dirty="0">
              <a:solidFill>
                <a:schemeClr val="tx1"/>
              </a:solidFill>
            </a:endParaRPr>
          </a:p>
          <a:p>
            <a:pPr algn="l"/>
            <a:r>
              <a:rPr lang="en-US" dirty="0" smtClean="0">
                <a:solidFill>
                  <a:schemeClr val="tx1"/>
                </a:solidFill>
              </a:rPr>
              <a:t>The fact that now iniquity does abound and that the love of many shall wax cold--does not mean that we must be among that "many" whose love has grown cold toward our God. </a:t>
            </a:r>
            <a:endParaRPr lang="en-US" dirty="0">
              <a:solidFill>
                <a:schemeClr val="tx1"/>
              </a:solidFill>
            </a:endParaRPr>
          </a:p>
        </p:txBody>
      </p:sp>
    </p:spTree>
    <p:extLst>
      <p:ext uri="{BB962C8B-B14F-4D97-AF65-F5344CB8AC3E}">
        <p14:creationId xmlns:p14="http://schemas.microsoft.com/office/powerpoint/2010/main" val="159094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normAutofit/>
          </a:bodyPr>
          <a:lstStyle/>
          <a:p>
            <a:pPr algn="l"/>
            <a:r>
              <a:rPr lang="en-US" sz="4400" dirty="0" smtClean="0">
                <a:solidFill>
                  <a:schemeClr val="tx1"/>
                </a:solidFill>
              </a:rPr>
              <a:t>This is a  warning to us </a:t>
            </a:r>
            <a:r>
              <a:rPr lang="en-US" sz="4400" b="1" dirty="0" smtClean="0">
                <a:solidFill>
                  <a:schemeClr val="tx1"/>
                </a:solidFill>
              </a:rPr>
              <a:t>to stir up ourselves</a:t>
            </a:r>
            <a:r>
              <a:rPr lang="en-US" sz="4400" dirty="0" smtClean="0">
                <a:solidFill>
                  <a:schemeClr val="tx1"/>
                </a:solidFill>
              </a:rPr>
              <a:t> to </a:t>
            </a:r>
            <a:r>
              <a:rPr lang="en-US" sz="4400" b="1" dirty="0" smtClean="0">
                <a:solidFill>
                  <a:schemeClr val="tx1"/>
                </a:solidFill>
              </a:rPr>
              <a:t>take hold of God </a:t>
            </a:r>
            <a:r>
              <a:rPr lang="en-US" sz="4400" dirty="0" smtClean="0">
                <a:solidFill>
                  <a:schemeClr val="tx1"/>
                </a:solidFill>
              </a:rPr>
              <a:t>and </a:t>
            </a:r>
            <a:r>
              <a:rPr lang="en-US" sz="4400" b="1" dirty="0" smtClean="0">
                <a:solidFill>
                  <a:schemeClr val="tx1"/>
                </a:solidFill>
              </a:rPr>
              <a:t>press toward the mark </a:t>
            </a:r>
            <a:r>
              <a:rPr lang="en-US" sz="4400" dirty="0" smtClean="0">
                <a:solidFill>
                  <a:schemeClr val="tx1"/>
                </a:solidFill>
              </a:rPr>
              <a:t>as never before and </a:t>
            </a:r>
            <a:r>
              <a:rPr lang="en-US" sz="4400" u="sng" dirty="0" smtClean="0">
                <a:solidFill>
                  <a:schemeClr val="tx1"/>
                </a:solidFill>
              </a:rPr>
              <a:t>to </a:t>
            </a:r>
            <a:r>
              <a:rPr lang="en-US" sz="4400" b="1" u="sng" dirty="0" smtClean="0">
                <a:solidFill>
                  <a:schemeClr val="tx1"/>
                </a:solidFill>
              </a:rPr>
              <a:t>continue to have faith in God </a:t>
            </a:r>
            <a:r>
              <a:rPr lang="en-US" sz="4400" b="1" dirty="0" smtClean="0">
                <a:solidFill>
                  <a:schemeClr val="tx1"/>
                </a:solidFill>
              </a:rPr>
              <a:t>regardless of how dark things look</a:t>
            </a:r>
            <a:r>
              <a:rPr lang="en-US" sz="4400" dirty="0" smtClean="0">
                <a:solidFill>
                  <a:schemeClr val="tx1"/>
                </a:solidFill>
              </a:rPr>
              <a:t>.</a:t>
            </a:r>
            <a:endParaRPr lang="en-US" sz="4400" dirty="0">
              <a:solidFill>
                <a:schemeClr val="tx1"/>
              </a:solidFill>
            </a:endParaRPr>
          </a:p>
        </p:txBody>
      </p:sp>
    </p:spTree>
    <p:extLst>
      <p:ext uri="{BB962C8B-B14F-4D97-AF65-F5344CB8AC3E}">
        <p14:creationId xmlns:p14="http://schemas.microsoft.com/office/powerpoint/2010/main" val="314597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pPr algn="l"/>
            <a:endParaRPr lang="en-US" dirty="0" smtClean="0"/>
          </a:p>
          <a:p>
            <a:pPr algn="l"/>
            <a:r>
              <a:rPr lang="en-US" dirty="0" smtClean="0"/>
              <a:t> </a:t>
            </a:r>
            <a:r>
              <a:rPr lang="en-US" sz="4000" dirty="0" smtClean="0">
                <a:solidFill>
                  <a:schemeClr val="tx1"/>
                </a:solidFill>
              </a:rPr>
              <a:t>The perilous times spoken of in God’s Word (2 Timothy 3:1-17) are a call not to retreat or to retrench, but rather to advance. </a:t>
            </a:r>
          </a:p>
          <a:p>
            <a:pPr algn="l"/>
            <a:r>
              <a:rPr lang="en-US" sz="4000" dirty="0" smtClean="0">
                <a:solidFill>
                  <a:schemeClr val="tx1"/>
                </a:solidFill>
              </a:rPr>
              <a:t>Days of </a:t>
            </a:r>
            <a:r>
              <a:rPr lang="en-US" sz="4000" b="1" dirty="0" smtClean="0">
                <a:solidFill>
                  <a:schemeClr val="tx1"/>
                </a:solidFill>
              </a:rPr>
              <a:t>terror and peril and danger </a:t>
            </a:r>
            <a:r>
              <a:rPr lang="en-US" sz="4000" dirty="0" smtClean="0">
                <a:solidFill>
                  <a:schemeClr val="tx1"/>
                </a:solidFill>
              </a:rPr>
              <a:t>such as we face today are days of opportunity for us to spread the good news of the gospel. </a:t>
            </a:r>
            <a:endParaRPr lang="en-US" sz="4000" dirty="0">
              <a:solidFill>
                <a:schemeClr val="tx1"/>
              </a:solidFill>
            </a:endParaRPr>
          </a:p>
        </p:txBody>
      </p:sp>
    </p:spTree>
    <p:extLst>
      <p:ext uri="{BB962C8B-B14F-4D97-AF65-F5344CB8AC3E}">
        <p14:creationId xmlns:p14="http://schemas.microsoft.com/office/powerpoint/2010/main" val="3001934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pPr algn="l"/>
            <a:endParaRPr lang="en-US" dirty="0" smtClean="0"/>
          </a:p>
          <a:p>
            <a:pPr algn="l"/>
            <a:r>
              <a:rPr lang="en-US" sz="4400" dirty="0" smtClean="0">
                <a:solidFill>
                  <a:schemeClr val="tx1"/>
                </a:solidFill>
              </a:rPr>
              <a:t>The Lord calls us to be witnesses unto Him right out among the people (Acts 1:8).</a:t>
            </a:r>
          </a:p>
          <a:p>
            <a:pPr algn="l"/>
            <a:r>
              <a:rPr lang="en-US" sz="4400" dirty="0" smtClean="0">
                <a:solidFill>
                  <a:schemeClr val="tx1"/>
                </a:solidFill>
              </a:rPr>
              <a:t> We are not to seek a hole to hide in, but seek someone to whom we may witness. </a:t>
            </a:r>
            <a:endParaRPr lang="en-US" sz="4400" dirty="0">
              <a:solidFill>
                <a:schemeClr val="tx1"/>
              </a:solidFill>
            </a:endParaRPr>
          </a:p>
        </p:txBody>
      </p:sp>
    </p:spTree>
    <p:extLst>
      <p:ext uri="{BB962C8B-B14F-4D97-AF65-F5344CB8AC3E}">
        <p14:creationId xmlns:p14="http://schemas.microsoft.com/office/powerpoint/2010/main" val="265390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pPr algn="l"/>
            <a:endParaRPr lang="en-US" dirty="0" smtClean="0"/>
          </a:p>
          <a:p>
            <a:pPr algn="l"/>
            <a:r>
              <a:rPr lang="en-US" sz="4000" dirty="0" smtClean="0">
                <a:solidFill>
                  <a:schemeClr val="tx1"/>
                </a:solidFill>
              </a:rPr>
              <a:t>"Let your light so shine before men, that they may see your good works, and glorify your Father which is in heaven" (Matthew 5:16).</a:t>
            </a:r>
          </a:p>
          <a:p>
            <a:pPr algn="l"/>
            <a:endParaRPr lang="en-US" sz="4000" dirty="0">
              <a:solidFill>
                <a:schemeClr val="tx1"/>
              </a:solidFill>
            </a:endParaRPr>
          </a:p>
        </p:txBody>
      </p:sp>
    </p:spTree>
    <p:extLst>
      <p:ext uri="{BB962C8B-B14F-4D97-AF65-F5344CB8AC3E}">
        <p14:creationId xmlns:p14="http://schemas.microsoft.com/office/powerpoint/2010/main" val="1373404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normAutofit/>
          </a:bodyPr>
          <a:lstStyle/>
          <a:p>
            <a:r>
              <a:rPr lang="en-US" dirty="0" smtClean="0">
                <a:solidFill>
                  <a:schemeClr val="tx1"/>
                </a:solidFill>
              </a:rPr>
              <a:t>Face Every Situation With Faith In God</a:t>
            </a:r>
          </a:p>
          <a:p>
            <a:pPr algn="l"/>
            <a:r>
              <a:rPr lang="en-US" dirty="0" smtClean="0">
                <a:solidFill>
                  <a:schemeClr val="tx1"/>
                </a:solidFill>
              </a:rPr>
              <a:t>    In this darkening hour, face all problems in full reliance upon God’s faithfulness. </a:t>
            </a:r>
          </a:p>
          <a:p>
            <a:pPr algn="l"/>
            <a:endParaRPr lang="en-US" dirty="0" smtClean="0">
              <a:solidFill>
                <a:schemeClr val="tx1"/>
              </a:solidFill>
            </a:endParaRPr>
          </a:p>
          <a:p>
            <a:pPr algn="l"/>
            <a:r>
              <a:rPr lang="en-US" dirty="0" smtClean="0">
                <a:solidFill>
                  <a:schemeClr val="tx1"/>
                </a:solidFill>
              </a:rPr>
              <a:t>No situation, no condition,  involved, unknown, untried, dark and dangerous circumstance or combination of circumstances--is too hard for God. </a:t>
            </a:r>
          </a:p>
          <a:p>
            <a:pPr algn="l"/>
            <a:endParaRPr lang="en-US" dirty="0">
              <a:solidFill>
                <a:schemeClr val="tx1"/>
              </a:solidFill>
            </a:endParaRPr>
          </a:p>
          <a:p>
            <a:pPr algn="l"/>
            <a:r>
              <a:rPr lang="en-US" dirty="0" smtClean="0">
                <a:solidFill>
                  <a:schemeClr val="tx1"/>
                </a:solidFill>
              </a:rPr>
              <a:t>He knows all things. </a:t>
            </a:r>
            <a:endParaRPr lang="en-US" dirty="0">
              <a:solidFill>
                <a:schemeClr val="tx1"/>
              </a:solidFill>
            </a:endParaRPr>
          </a:p>
        </p:txBody>
      </p:sp>
    </p:spTree>
    <p:extLst>
      <p:ext uri="{BB962C8B-B14F-4D97-AF65-F5344CB8AC3E}">
        <p14:creationId xmlns:p14="http://schemas.microsoft.com/office/powerpoint/2010/main" val="3174933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t>Face The Future With Faith In Your God</a:t>
            </a:r>
            <a:endParaRPr lang="en-US" dirty="0"/>
          </a:p>
        </p:txBody>
      </p:sp>
      <p:sp>
        <p:nvSpPr>
          <p:cNvPr id="3" name="Subtitle 2"/>
          <p:cNvSpPr>
            <a:spLocks noGrp="1"/>
          </p:cNvSpPr>
          <p:nvPr>
            <p:ph type="subTitle" idx="1"/>
          </p:nvPr>
        </p:nvSpPr>
        <p:spPr>
          <a:xfrm>
            <a:off x="0" y="762000"/>
            <a:ext cx="9144000" cy="6096000"/>
          </a:xfrm>
        </p:spPr>
        <p:txBody>
          <a:bodyPr/>
          <a:lstStyle/>
          <a:p>
            <a:pPr algn="l"/>
            <a:endParaRPr lang="en-US" dirty="0" smtClean="0">
              <a:solidFill>
                <a:schemeClr val="tx1"/>
              </a:solidFill>
            </a:endParaRPr>
          </a:p>
          <a:p>
            <a:pPr algn="l"/>
            <a:r>
              <a:rPr lang="en-US" dirty="0" smtClean="0">
                <a:solidFill>
                  <a:schemeClr val="tx1"/>
                </a:solidFill>
              </a:rPr>
              <a:t>And He cares for us (1 Peter 5:7; 1 John 3:20). Nothing is too hard for God (Jeremiah 32:17). With God all things are possible (Matthew 19:26). It is impossible to please God without faith (Hebrews 11:6).</a:t>
            </a:r>
          </a:p>
          <a:p>
            <a:pPr algn="l"/>
            <a:endParaRPr lang="en-US" dirty="0"/>
          </a:p>
        </p:txBody>
      </p:sp>
    </p:spTree>
    <p:extLst>
      <p:ext uri="{BB962C8B-B14F-4D97-AF65-F5344CB8AC3E}">
        <p14:creationId xmlns:p14="http://schemas.microsoft.com/office/powerpoint/2010/main" val="4099007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1269</Words>
  <Application>Microsoft Office PowerPoint</Application>
  <PresentationFormat>On-screen Show (4:3)</PresentationFormat>
  <Paragraphs>82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lpstr>Face The Future With Faith In Your God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Face The Future With Faith In Your God</dc:title>
  <dc:creator>Lovely</dc:creator>
  <cp:lastModifiedBy>Lovely</cp:lastModifiedBy>
  <cp:revision>6</cp:revision>
  <dcterms:created xsi:type="dcterms:W3CDTF">2012-12-30T01:05:39Z</dcterms:created>
  <dcterms:modified xsi:type="dcterms:W3CDTF">2012-12-30T03:08:57Z</dcterms:modified>
</cp:coreProperties>
</file>