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6" r:id="rId3"/>
    <p:sldId id="279" r:id="rId4"/>
    <p:sldId id="278" r:id="rId5"/>
    <p:sldId id="277" r:id="rId6"/>
    <p:sldId id="276" r:id="rId7"/>
    <p:sldId id="287" r:id="rId8"/>
    <p:sldId id="295" r:id="rId9"/>
    <p:sldId id="275" r:id="rId10"/>
    <p:sldId id="274" r:id="rId11"/>
    <p:sldId id="273" r:id="rId12"/>
    <p:sldId id="289" r:id="rId13"/>
    <p:sldId id="272" r:id="rId14"/>
    <p:sldId id="271" r:id="rId15"/>
    <p:sldId id="293" r:id="rId16"/>
    <p:sldId id="269" r:id="rId17"/>
    <p:sldId id="270" r:id="rId18"/>
    <p:sldId id="268" r:id="rId19"/>
    <p:sldId id="288" r:id="rId20"/>
    <p:sldId id="267" r:id="rId21"/>
    <p:sldId id="266" r:id="rId22"/>
    <p:sldId id="290" r:id="rId23"/>
    <p:sldId id="265" r:id="rId24"/>
    <p:sldId id="264" r:id="rId25"/>
    <p:sldId id="263" r:id="rId26"/>
    <p:sldId id="262" r:id="rId27"/>
    <p:sldId id="291" r:id="rId28"/>
    <p:sldId id="257" r:id="rId29"/>
    <p:sldId id="282" r:id="rId30"/>
    <p:sldId id="284" r:id="rId31"/>
    <p:sldId id="294" r:id="rId32"/>
    <p:sldId id="283" r:id="rId33"/>
    <p:sldId id="261" r:id="rId34"/>
    <p:sldId id="259" r:id="rId35"/>
    <p:sldId id="292" r:id="rId36"/>
    <p:sldId id="260" r:id="rId37"/>
    <p:sldId id="296" r:id="rId38"/>
    <p:sldId id="297" r:id="rId39"/>
    <p:sldId id="286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10E6-F707-4188-A5C9-162AC45555B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77B2-4D14-487A-AA6B-AE724C55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10E6-F707-4188-A5C9-162AC45555B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77B2-4D14-487A-AA6B-AE724C55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2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10E6-F707-4188-A5C9-162AC45555B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77B2-4D14-487A-AA6B-AE724C55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3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10E6-F707-4188-A5C9-162AC45555B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77B2-4D14-487A-AA6B-AE724C55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7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10E6-F707-4188-A5C9-162AC45555B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77B2-4D14-487A-AA6B-AE724C55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01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10E6-F707-4188-A5C9-162AC45555B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77B2-4D14-487A-AA6B-AE724C55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4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10E6-F707-4188-A5C9-162AC45555B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77B2-4D14-487A-AA6B-AE724C55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29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10E6-F707-4188-A5C9-162AC45555B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77B2-4D14-487A-AA6B-AE724C55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5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10E6-F707-4188-A5C9-162AC45555B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77B2-4D14-487A-AA6B-AE724C55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2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10E6-F707-4188-A5C9-162AC45555B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77B2-4D14-487A-AA6B-AE724C55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7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10E6-F707-4188-A5C9-162AC45555B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77B2-4D14-487A-AA6B-AE724C55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93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B10E6-F707-4188-A5C9-162AC45555B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E77B2-4D14-487A-AA6B-AE724C55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2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4" y="0"/>
            <a:ext cx="11923776" cy="6858000"/>
          </a:xfrm>
        </p:spPr>
      </p:pic>
      <p:sp>
        <p:nvSpPr>
          <p:cNvPr id="5" name="TextBox 4"/>
          <p:cNvSpPr txBox="1"/>
          <p:nvPr/>
        </p:nvSpPr>
        <p:spPr>
          <a:xfrm>
            <a:off x="4321302" y="1690688"/>
            <a:ext cx="62742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highlight>
                  <a:srgbClr val="FFFF00"/>
                </a:highlight>
              </a:rPr>
              <a:t>The New Birth</a:t>
            </a:r>
          </a:p>
        </p:txBody>
      </p:sp>
    </p:spTree>
    <p:extLst>
      <p:ext uri="{BB962C8B-B14F-4D97-AF65-F5344CB8AC3E}">
        <p14:creationId xmlns:p14="http://schemas.microsoft.com/office/powerpoint/2010/main" val="4217858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37260"/>
          </a:xfrm>
        </p:spPr>
        <p:txBody>
          <a:bodyPr/>
          <a:lstStyle/>
          <a:p>
            <a:r>
              <a:rPr lang="en-US" dirty="0"/>
              <a:t>The New Birth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1"/>
            <a:ext cx="12192000" cy="6126480"/>
          </a:xfrm>
        </p:spPr>
        <p:txBody>
          <a:bodyPr>
            <a:normAutofit/>
          </a:bodyPr>
          <a:lstStyle/>
          <a:p>
            <a:endParaRPr lang="en-US" sz="5400" dirty="0"/>
          </a:p>
          <a:p>
            <a:r>
              <a:rPr lang="en-US" sz="5400" dirty="0"/>
              <a:t>John 1:12(NKJV)</a:t>
            </a:r>
          </a:p>
          <a:p>
            <a:r>
              <a:rPr lang="en-US" sz="5400" dirty="0"/>
              <a:t>12 “But as many as received Him, to them He gave </a:t>
            </a:r>
            <a:r>
              <a:rPr lang="en-US" sz="5400" b="1" dirty="0"/>
              <a:t>the right to become children of God</a:t>
            </a:r>
            <a:r>
              <a:rPr lang="en-US" sz="5400" dirty="0"/>
              <a:t>, to those who believe in His name:”</a:t>
            </a:r>
          </a:p>
        </p:txBody>
      </p:sp>
    </p:spTree>
    <p:extLst>
      <p:ext uri="{BB962C8B-B14F-4D97-AF65-F5344CB8AC3E}">
        <p14:creationId xmlns:p14="http://schemas.microsoft.com/office/powerpoint/2010/main" val="3360547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37260"/>
          </a:xfrm>
        </p:spPr>
        <p:txBody>
          <a:bodyPr/>
          <a:lstStyle/>
          <a:p>
            <a:r>
              <a:rPr lang="en-US" dirty="0"/>
              <a:t>The New Birth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1"/>
            <a:ext cx="12192000" cy="6126480"/>
          </a:xfrm>
        </p:spPr>
        <p:txBody>
          <a:bodyPr/>
          <a:lstStyle/>
          <a:p>
            <a:endParaRPr lang="en-US" dirty="0"/>
          </a:p>
          <a:p>
            <a:r>
              <a:rPr lang="en-US" sz="5400" dirty="0"/>
              <a:t>John 3:7 (NKJV)</a:t>
            </a:r>
          </a:p>
          <a:p>
            <a:r>
              <a:rPr lang="en-US" sz="5400" dirty="0"/>
              <a:t>7 Do not marvel that I said to you, ‘</a:t>
            </a:r>
            <a:r>
              <a:rPr lang="en-US" sz="5400" b="1" dirty="0"/>
              <a:t>You must be born again.’</a:t>
            </a:r>
          </a:p>
        </p:txBody>
      </p:sp>
    </p:spTree>
    <p:extLst>
      <p:ext uri="{BB962C8B-B14F-4D97-AF65-F5344CB8AC3E}">
        <p14:creationId xmlns:p14="http://schemas.microsoft.com/office/powerpoint/2010/main" val="4161358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83552"/>
          </a:xfrm>
        </p:spPr>
      </p:pic>
    </p:spTree>
    <p:extLst>
      <p:ext uri="{BB962C8B-B14F-4D97-AF65-F5344CB8AC3E}">
        <p14:creationId xmlns:p14="http://schemas.microsoft.com/office/powerpoint/2010/main" val="3822323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37260"/>
          </a:xfrm>
        </p:spPr>
        <p:txBody>
          <a:bodyPr/>
          <a:lstStyle/>
          <a:p>
            <a:r>
              <a:rPr lang="en-US" dirty="0"/>
              <a:t>The New Birth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1"/>
            <a:ext cx="12192000" cy="6126480"/>
          </a:xfrm>
        </p:spPr>
        <p:txBody>
          <a:bodyPr/>
          <a:lstStyle/>
          <a:p>
            <a:endParaRPr lang="en-US" dirty="0"/>
          </a:p>
          <a:p>
            <a:r>
              <a:rPr lang="en-US" sz="3600" b="1" u="sng" dirty="0"/>
              <a:t>2. To Be Saved means to have your sins forgiven  </a:t>
            </a:r>
          </a:p>
          <a:p>
            <a:endParaRPr lang="en-US" b="1" u="sng" dirty="0"/>
          </a:p>
          <a:p>
            <a:r>
              <a:rPr lang="en-US" sz="4800" dirty="0"/>
              <a:t>Psalm 103:3 (NKJV)</a:t>
            </a:r>
          </a:p>
          <a:p>
            <a:r>
              <a:rPr lang="en-US" sz="4800" dirty="0"/>
              <a:t>3 </a:t>
            </a:r>
            <a:r>
              <a:rPr lang="en-US" sz="4800" b="1" dirty="0"/>
              <a:t>Who forgives all your iniquities</a:t>
            </a:r>
            <a:r>
              <a:rPr lang="en-US" sz="4800" dirty="0"/>
              <a:t>,</a:t>
            </a:r>
          </a:p>
          <a:p>
            <a:r>
              <a:rPr lang="en-US" sz="4800" dirty="0"/>
              <a:t>Who heals all your diseases,</a:t>
            </a:r>
          </a:p>
          <a:p>
            <a:endParaRPr lang="en-US" sz="4800" dirty="0"/>
          </a:p>
          <a:p>
            <a:r>
              <a:rPr lang="en-US" sz="4800" dirty="0"/>
              <a:t>*Salvation and healing is synonymous.</a:t>
            </a:r>
          </a:p>
        </p:txBody>
      </p:sp>
    </p:spTree>
    <p:extLst>
      <p:ext uri="{BB962C8B-B14F-4D97-AF65-F5344CB8AC3E}">
        <p14:creationId xmlns:p14="http://schemas.microsoft.com/office/powerpoint/2010/main" val="229943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37260"/>
          </a:xfrm>
        </p:spPr>
        <p:txBody>
          <a:bodyPr/>
          <a:lstStyle/>
          <a:p>
            <a:r>
              <a:rPr lang="en-US" dirty="0"/>
              <a:t>The New Birth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1"/>
            <a:ext cx="12192000" cy="6126480"/>
          </a:xfrm>
        </p:spPr>
        <p:txBody>
          <a:bodyPr/>
          <a:lstStyle/>
          <a:p>
            <a:endParaRPr lang="en-US" dirty="0"/>
          </a:p>
          <a:p>
            <a:r>
              <a:rPr lang="en-US" sz="5400" b="1" u="sng" dirty="0"/>
              <a:t>The Reason Why Jesus Came to earth</a:t>
            </a:r>
          </a:p>
          <a:p>
            <a:r>
              <a:rPr lang="en-US" sz="5400" dirty="0"/>
              <a:t>Matthew 1:21(NKJV)</a:t>
            </a:r>
          </a:p>
          <a:p>
            <a:r>
              <a:rPr lang="en-US" sz="5400" dirty="0"/>
              <a:t>21 “And she will bring forth a Son, and you shall call </a:t>
            </a:r>
            <a:r>
              <a:rPr lang="en-US" sz="5400" b="1" dirty="0"/>
              <a:t>His name Jesus</a:t>
            </a:r>
            <a:r>
              <a:rPr lang="en-US" sz="5400" dirty="0"/>
              <a:t>, for </a:t>
            </a:r>
            <a:r>
              <a:rPr lang="en-US" sz="5400" b="1" dirty="0"/>
              <a:t>He will save His people from their sins</a:t>
            </a:r>
            <a:r>
              <a:rPr lang="en-US" sz="54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871926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537" y="2896394"/>
            <a:ext cx="2066925" cy="2209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308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37260"/>
          </a:xfrm>
        </p:spPr>
        <p:txBody>
          <a:bodyPr/>
          <a:lstStyle/>
          <a:p>
            <a:r>
              <a:rPr lang="en-US" dirty="0"/>
              <a:t>The New Birth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1"/>
            <a:ext cx="12192000" cy="6126480"/>
          </a:xfrm>
        </p:spPr>
        <p:txBody>
          <a:bodyPr/>
          <a:lstStyle/>
          <a:p>
            <a:endParaRPr lang="en-US" dirty="0"/>
          </a:p>
          <a:p>
            <a:r>
              <a:rPr lang="en-US" sz="5400" dirty="0"/>
              <a:t>Isaiah 43:25 (NKJV)</a:t>
            </a:r>
          </a:p>
          <a:p>
            <a:r>
              <a:rPr lang="en-US" sz="5400" dirty="0"/>
              <a:t>25 “I, even I, am </a:t>
            </a:r>
            <a:r>
              <a:rPr lang="en-US" sz="5400" b="1" dirty="0"/>
              <a:t>He who blots out your transgressions for My own sake;</a:t>
            </a:r>
          </a:p>
          <a:p>
            <a:r>
              <a:rPr lang="en-US" sz="5400" b="1" dirty="0"/>
              <a:t>And I will not remember your sins</a:t>
            </a:r>
            <a:r>
              <a:rPr lang="en-US" sz="5400" dirty="0"/>
              <a:t>.”</a:t>
            </a:r>
          </a:p>
          <a:p>
            <a:pPr algn="l"/>
            <a:r>
              <a:rPr lang="en-US" sz="5400" b="1" dirty="0"/>
              <a:t>Jesus blots out your transgression.</a:t>
            </a:r>
          </a:p>
          <a:p>
            <a:pPr algn="l"/>
            <a:r>
              <a:rPr lang="en-US" sz="5400" b="1" dirty="0"/>
              <a:t>He will not remember your sins ….</a:t>
            </a:r>
          </a:p>
        </p:txBody>
      </p:sp>
    </p:spTree>
    <p:extLst>
      <p:ext uri="{BB962C8B-B14F-4D97-AF65-F5344CB8AC3E}">
        <p14:creationId xmlns:p14="http://schemas.microsoft.com/office/powerpoint/2010/main" val="2356741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37260"/>
          </a:xfrm>
        </p:spPr>
        <p:txBody>
          <a:bodyPr/>
          <a:lstStyle/>
          <a:p>
            <a:r>
              <a:rPr lang="en-US" dirty="0"/>
              <a:t>The New Birth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1"/>
            <a:ext cx="12192000" cy="6126480"/>
          </a:xfrm>
        </p:spPr>
        <p:txBody>
          <a:bodyPr>
            <a:normAutofit/>
          </a:bodyPr>
          <a:lstStyle/>
          <a:p>
            <a:r>
              <a:rPr lang="en-US" sz="5400" dirty="0"/>
              <a:t>Hebrews 10:17 (NKJV)</a:t>
            </a:r>
          </a:p>
          <a:p>
            <a:r>
              <a:rPr lang="en-US" sz="5400" dirty="0"/>
              <a:t>17 then He adds, “Their </a:t>
            </a:r>
            <a:r>
              <a:rPr lang="en-US" sz="5400" b="1" dirty="0"/>
              <a:t>sins and their lawless deeds I will remember </a:t>
            </a:r>
            <a:r>
              <a:rPr lang="en-US" sz="5400" dirty="0"/>
              <a:t>no more.”[a]</a:t>
            </a:r>
          </a:p>
          <a:p>
            <a:pPr algn="l"/>
            <a:r>
              <a:rPr lang="en-US" sz="5400" dirty="0"/>
              <a:t>*God will not remember your sins and lawless deeds.</a:t>
            </a:r>
          </a:p>
        </p:txBody>
      </p:sp>
    </p:spTree>
    <p:extLst>
      <p:ext uri="{BB962C8B-B14F-4D97-AF65-F5344CB8AC3E}">
        <p14:creationId xmlns:p14="http://schemas.microsoft.com/office/powerpoint/2010/main" val="1036115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37260"/>
          </a:xfrm>
        </p:spPr>
        <p:txBody>
          <a:bodyPr/>
          <a:lstStyle/>
          <a:p>
            <a:r>
              <a:rPr lang="en-US" dirty="0"/>
              <a:t>The New Birth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1"/>
            <a:ext cx="12192000" cy="6126480"/>
          </a:xfrm>
        </p:spPr>
        <p:txBody>
          <a:bodyPr/>
          <a:lstStyle/>
          <a:p>
            <a:endParaRPr lang="en-US" dirty="0"/>
          </a:p>
          <a:p>
            <a:r>
              <a:rPr lang="en-US" sz="5400" dirty="0"/>
              <a:t>Psalm 103:12New King James Version (NKJV)</a:t>
            </a:r>
          </a:p>
          <a:p>
            <a:r>
              <a:rPr lang="en-US" sz="5400" dirty="0"/>
              <a:t>12 As far as the east is from the west,</a:t>
            </a:r>
          </a:p>
          <a:p>
            <a:r>
              <a:rPr lang="en-US" sz="5400" dirty="0"/>
              <a:t>So far has He removed our transgressions from us.</a:t>
            </a:r>
          </a:p>
        </p:txBody>
      </p:sp>
    </p:spTree>
    <p:extLst>
      <p:ext uri="{BB962C8B-B14F-4D97-AF65-F5344CB8AC3E}">
        <p14:creationId xmlns:p14="http://schemas.microsoft.com/office/powerpoint/2010/main" val="2104865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502419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37260"/>
          </a:xfrm>
        </p:spPr>
        <p:txBody>
          <a:bodyPr/>
          <a:lstStyle/>
          <a:p>
            <a:r>
              <a:rPr lang="en-US" b="1" dirty="0"/>
              <a:t>The New Birth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1"/>
            <a:ext cx="12192000" cy="6126480"/>
          </a:xfrm>
        </p:spPr>
        <p:txBody>
          <a:bodyPr/>
          <a:lstStyle/>
          <a:p>
            <a:pPr algn="l"/>
            <a:endParaRPr lang="en-US" dirty="0"/>
          </a:p>
          <a:p>
            <a:pPr algn="l"/>
            <a:r>
              <a:rPr lang="en-US" sz="4800" dirty="0"/>
              <a:t>“Jesus answered and said to him, "Truly, truly, I say to you, </a:t>
            </a:r>
            <a:r>
              <a:rPr lang="en-US" sz="4800" b="1" dirty="0"/>
              <a:t>unless one is born again he cannot see the kingdom of God</a:t>
            </a:r>
            <a:r>
              <a:rPr lang="en-US" sz="4800" dirty="0"/>
              <a:t>.”- Jn.3:3 - New American Standard Bible </a:t>
            </a:r>
          </a:p>
          <a:p>
            <a:r>
              <a:rPr lang="en-US" sz="3600" b="1" u="sng" dirty="0"/>
              <a:t>You Can Experience Two Births in this Life</a:t>
            </a:r>
            <a:endParaRPr lang="en-US" sz="3600" dirty="0"/>
          </a:p>
          <a:p>
            <a:pPr marL="457200" indent="-457200" algn="l">
              <a:buAutoNum type="arabicPeriod"/>
            </a:pPr>
            <a:r>
              <a:rPr lang="en-US" sz="3600" dirty="0"/>
              <a:t>We have  </a:t>
            </a:r>
            <a:r>
              <a:rPr lang="en-US" sz="3600" b="1" dirty="0"/>
              <a:t>a natural physical birth </a:t>
            </a:r>
            <a:r>
              <a:rPr lang="en-US" sz="3600" dirty="0"/>
              <a:t>from </a:t>
            </a:r>
            <a:r>
              <a:rPr lang="en-US" sz="3600" b="1" dirty="0"/>
              <a:t>our mother and Father</a:t>
            </a:r>
            <a:r>
              <a:rPr lang="en-US" sz="3600" dirty="0"/>
              <a:t>. </a:t>
            </a:r>
          </a:p>
          <a:p>
            <a:pPr marL="457200" indent="-457200" algn="l">
              <a:buAutoNum type="arabicPeriod"/>
            </a:pPr>
            <a:r>
              <a:rPr lang="en-US" sz="3600" dirty="0"/>
              <a:t>Then </a:t>
            </a:r>
            <a:r>
              <a:rPr lang="en-US" sz="3600" b="1" dirty="0"/>
              <a:t>we can experience a spiritual birth through </a:t>
            </a:r>
            <a:r>
              <a:rPr lang="en-US" sz="3600" dirty="0"/>
              <a:t>Jesus Christ. This birth gives you access into His Kingdom.</a:t>
            </a:r>
          </a:p>
        </p:txBody>
      </p:sp>
    </p:spTree>
    <p:extLst>
      <p:ext uri="{BB962C8B-B14F-4D97-AF65-F5344CB8AC3E}">
        <p14:creationId xmlns:p14="http://schemas.microsoft.com/office/powerpoint/2010/main" val="1447158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37260"/>
          </a:xfrm>
        </p:spPr>
        <p:txBody>
          <a:bodyPr/>
          <a:lstStyle/>
          <a:p>
            <a:r>
              <a:rPr lang="en-US" dirty="0"/>
              <a:t>The New Birth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1"/>
            <a:ext cx="12192000" cy="612648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4000" b="1" u="sng" dirty="0"/>
              <a:t>3. To be saved means to receive a new spiritual life.</a:t>
            </a:r>
          </a:p>
          <a:p>
            <a:r>
              <a:rPr lang="en-US" sz="5400" dirty="0"/>
              <a:t>2 Corinthians 5:17 (NKJV)</a:t>
            </a:r>
          </a:p>
          <a:p>
            <a:r>
              <a:rPr lang="en-US" sz="5400" dirty="0"/>
              <a:t>17 Therefore, if anyone is in Christ, </a:t>
            </a:r>
            <a:r>
              <a:rPr lang="en-US" sz="5400" b="1" dirty="0"/>
              <a:t>he is a new creation; old things have passed away; behold, all things have become new</a:t>
            </a:r>
            <a:r>
              <a:rPr lang="en-US" sz="54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676818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37260"/>
          </a:xfrm>
        </p:spPr>
        <p:txBody>
          <a:bodyPr/>
          <a:lstStyle/>
          <a:p>
            <a:r>
              <a:rPr lang="en-US" dirty="0"/>
              <a:t>The New Birth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1"/>
            <a:ext cx="12192000" cy="6126480"/>
          </a:xfrm>
        </p:spPr>
        <p:txBody>
          <a:bodyPr>
            <a:normAutofit fontScale="92500"/>
          </a:bodyPr>
          <a:lstStyle/>
          <a:p>
            <a:pPr algn="l"/>
            <a:endParaRPr lang="en-US" dirty="0"/>
          </a:p>
          <a:p>
            <a:pPr marL="457200" indent="-457200" algn="l">
              <a:buFont typeface="+mj-lt"/>
              <a:buAutoNum type="arabicPeriod"/>
            </a:pPr>
            <a:r>
              <a:rPr lang="en-US" sz="5400" dirty="0"/>
              <a:t>A </a:t>
            </a:r>
            <a:r>
              <a:rPr lang="en-US" sz="5400" b="1" dirty="0"/>
              <a:t>conversion takes </a:t>
            </a:r>
            <a:r>
              <a:rPr lang="en-US" sz="5400" dirty="0"/>
              <a:t>place.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5400" b="1" dirty="0"/>
              <a:t>Old desires, habits and diseases pass </a:t>
            </a:r>
            <a:r>
              <a:rPr lang="en-US" sz="5400" dirty="0"/>
              <a:t>away.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5400" b="1" dirty="0"/>
              <a:t>All things become new</a:t>
            </a:r>
            <a:r>
              <a:rPr lang="en-US" sz="5400" dirty="0"/>
              <a:t>.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5400" dirty="0"/>
              <a:t>You </a:t>
            </a:r>
            <a:r>
              <a:rPr lang="en-US" sz="5400" b="1" dirty="0"/>
              <a:t>receive a new life.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5400" dirty="0"/>
              <a:t>A </a:t>
            </a:r>
            <a:r>
              <a:rPr lang="en-US" sz="5400" b="1" dirty="0"/>
              <a:t>new nature, new health, new ambition</a:t>
            </a:r>
            <a:r>
              <a:rPr lang="en-US" sz="5400" dirty="0"/>
              <a:t>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5400" dirty="0"/>
              <a:t>You </a:t>
            </a:r>
            <a:r>
              <a:rPr lang="en-US" sz="5400" b="1" dirty="0"/>
              <a:t>receive Christ’s life.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99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669024"/>
          </a:xfrm>
        </p:spPr>
      </p:pic>
    </p:spTree>
    <p:extLst>
      <p:ext uri="{BB962C8B-B14F-4D97-AF65-F5344CB8AC3E}">
        <p14:creationId xmlns:p14="http://schemas.microsoft.com/office/powerpoint/2010/main" val="29403056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37260"/>
          </a:xfrm>
        </p:spPr>
        <p:txBody>
          <a:bodyPr/>
          <a:lstStyle/>
          <a:p>
            <a:r>
              <a:rPr lang="en-US" dirty="0"/>
              <a:t>The New Birth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1"/>
            <a:ext cx="12192000" cy="6126480"/>
          </a:xfrm>
        </p:spPr>
        <p:txBody>
          <a:bodyPr/>
          <a:lstStyle/>
          <a:p>
            <a:endParaRPr lang="en-US" dirty="0"/>
          </a:p>
          <a:p>
            <a:r>
              <a:rPr lang="en-US" sz="5400" b="1" u="sng" dirty="0"/>
              <a:t>4. To be saved means to receive peace  </a:t>
            </a:r>
          </a:p>
          <a:p>
            <a:endParaRPr lang="en-US" b="1" u="sng" dirty="0"/>
          </a:p>
          <a:p>
            <a:r>
              <a:rPr lang="en-US" sz="5400" dirty="0"/>
              <a:t>John 14:27 (NKJV)</a:t>
            </a:r>
          </a:p>
          <a:p>
            <a:r>
              <a:rPr lang="en-US" sz="5400" dirty="0"/>
              <a:t>27 </a:t>
            </a:r>
            <a:r>
              <a:rPr lang="en-US" sz="5400" b="1" dirty="0"/>
              <a:t>Peace I leave with you</a:t>
            </a:r>
            <a:r>
              <a:rPr lang="en-US" sz="5400" dirty="0"/>
              <a:t>, My peace I give to you; not as the world gives do I give to you. *</a:t>
            </a:r>
            <a:r>
              <a:rPr lang="en-US" sz="5400" b="1" dirty="0"/>
              <a:t>Let not your heart be troubled, neither let it be afraid.</a:t>
            </a:r>
          </a:p>
        </p:txBody>
      </p:sp>
    </p:spTree>
    <p:extLst>
      <p:ext uri="{BB962C8B-B14F-4D97-AF65-F5344CB8AC3E}">
        <p14:creationId xmlns:p14="http://schemas.microsoft.com/office/powerpoint/2010/main" val="2832372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37260"/>
          </a:xfrm>
        </p:spPr>
        <p:txBody>
          <a:bodyPr/>
          <a:lstStyle/>
          <a:p>
            <a:r>
              <a:rPr lang="en-US" dirty="0"/>
              <a:t>The New Birth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1"/>
            <a:ext cx="12192000" cy="612648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4800" dirty="0"/>
              <a:t>John 16:33 (NKJV)</a:t>
            </a:r>
          </a:p>
          <a:p>
            <a:r>
              <a:rPr lang="en-US" sz="4800" dirty="0"/>
              <a:t>33 These things I have spoken to you, that in Me you </a:t>
            </a:r>
            <a:r>
              <a:rPr lang="en-US" sz="4800" b="1" dirty="0"/>
              <a:t>may have peace</a:t>
            </a:r>
            <a:r>
              <a:rPr lang="en-US" sz="4800" dirty="0"/>
              <a:t>. In the world you will[a] </a:t>
            </a:r>
            <a:r>
              <a:rPr lang="en-US" sz="4800" b="1" dirty="0"/>
              <a:t>have tribulation</a:t>
            </a:r>
            <a:r>
              <a:rPr lang="en-US" sz="4800" dirty="0"/>
              <a:t>; but </a:t>
            </a:r>
            <a:r>
              <a:rPr lang="en-US" sz="4800" b="1" dirty="0"/>
              <a:t>be of good cheer, I have overcome the world</a:t>
            </a:r>
            <a:r>
              <a:rPr lang="en-US" sz="48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2982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37260"/>
          </a:xfrm>
        </p:spPr>
        <p:txBody>
          <a:bodyPr/>
          <a:lstStyle/>
          <a:p>
            <a:r>
              <a:rPr lang="en-US" dirty="0"/>
              <a:t>The New Birth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1"/>
            <a:ext cx="12192000" cy="6126480"/>
          </a:xfrm>
        </p:spPr>
        <p:txBody>
          <a:bodyPr>
            <a:normAutofit/>
          </a:bodyPr>
          <a:lstStyle/>
          <a:p>
            <a:r>
              <a:rPr lang="en-US" sz="5400" dirty="0"/>
              <a:t>Isaiah 57:21 (NKJV)</a:t>
            </a:r>
          </a:p>
          <a:p>
            <a:r>
              <a:rPr lang="en-US" sz="5400" dirty="0"/>
              <a:t>21 “There is </a:t>
            </a:r>
            <a:r>
              <a:rPr lang="en-US" sz="5400" b="1" dirty="0"/>
              <a:t>no peace</a:t>
            </a:r>
            <a:r>
              <a:rPr lang="en-US" sz="5400" dirty="0"/>
              <a:t>,”</a:t>
            </a:r>
          </a:p>
          <a:p>
            <a:r>
              <a:rPr lang="en-US" sz="5400" dirty="0"/>
              <a:t>Says my God, “for the wicked.”</a:t>
            </a:r>
          </a:p>
        </p:txBody>
      </p:sp>
    </p:spTree>
    <p:extLst>
      <p:ext uri="{BB962C8B-B14F-4D97-AF65-F5344CB8AC3E}">
        <p14:creationId xmlns:p14="http://schemas.microsoft.com/office/powerpoint/2010/main" val="12036192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37260"/>
          </a:xfrm>
        </p:spPr>
        <p:txBody>
          <a:bodyPr/>
          <a:lstStyle/>
          <a:p>
            <a:r>
              <a:rPr lang="en-US" dirty="0"/>
              <a:t>The New Birth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1"/>
            <a:ext cx="12192000" cy="6126480"/>
          </a:xfrm>
        </p:spPr>
        <p:txBody>
          <a:bodyPr>
            <a:normAutofit/>
          </a:bodyPr>
          <a:lstStyle/>
          <a:p>
            <a:r>
              <a:rPr lang="en-US" sz="5400" dirty="0"/>
              <a:t>Romans 5:1 (NKJV)</a:t>
            </a:r>
          </a:p>
          <a:p>
            <a:r>
              <a:rPr lang="en-US" sz="5400" b="1" u="sng" dirty="0"/>
              <a:t>Faith Triumphs in Trouble</a:t>
            </a:r>
          </a:p>
          <a:p>
            <a:r>
              <a:rPr lang="en-US" sz="5400" dirty="0"/>
              <a:t>5 ‘Therefore, having been </a:t>
            </a:r>
            <a:r>
              <a:rPr lang="en-US" sz="5400" b="1" u="sng" dirty="0"/>
              <a:t>justified</a:t>
            </a:r>
            <a:r>
              <a:rPr lang="en-US" sz="5400" b="1" dirty="0"/>
              <a:t> by faith</a:t>
            </a:r>
            <a:r>
              <a:rPr lang="en-US" sz="5400" dirty="0"/>
              <a:t>, we have[a] </a:t>
            </a:r>
            <a:r>
              <a:rPr lang="en-US" sz="5400" b="1" dirty="0"/>
              <a:t>peace with God through </a:t>
            </a:r>
            <a:r>
              <a:rPr lang="en-US" sz="5400" dirty="0"/>
              <a:t>our Lord Jesus Christ,</a:t>
            </a:r>
          </a:p>
          <a:p>
            <a:pPr algn="l"/>
            <a:r>
              <a:rPr lang="en-US" sz="5400" b="1" dirty="0"/>
              <a:t>Justified</a:t>
            </a:r>
            <a:r>
              <a:rPr lang="en-US" sz="5400" dirty="0"/>
              <a:t>: Just as if you never sinned.</a:t>
            </a:r>
          </a:p>
        </p:txBody>
      </p:sp>
    </p:spTree>
    <p:extLst>
      <p:ext uri="{BB962C8B-B14F-4D97-AF65-F5344CB8AC3E}">
        <p14:creationId xmlns:p14="http://schemas.microsoft.com/office/powerpoint/2010/main" val="24557343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</p:spPr>
      </p:pic>
    </p:spTree>
    <p:extLst>
      <p:ext uri="{BB962C8B-B14F-4D97-AF65-F5344CB8AC3E}">
        <p14:creationId xmlns:p14="http://schemas.microsoft.com/office/powerpoint/2010/main" val="1672624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37260"/>
          </a:xfrm>
        </p:spPr>
        <p:txBody>
          <a:bodyPr/>
          <a:lstStyle/>
          <a:p>
            <a:r>
              <a:rPr lang="en-US" dirty="0"/>
              <a:t>The New Birth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1"/>
            <a:ext cx="12192000" cy="6126480"/>
          </a:xfrm>
        </p:spPr>
        <p:txBody>
          <a:bodyPr/>
          <a:lstStyle/>
          <a:p>
            <a:endParaRPr lang="en-US" dirty="0"/>
          </a:p>
          <a:p>
            <a:r>
              <a:rPr lang="en-US" sz="4400" b="1" u="sng" dirty="0"/>
              <a:t>5. To Be Saved  means to have Fellowship with God</a:t>
            </a:r>
            <a:endParaRPr lang="en-US" sz="4400" dirty="0"/>
          </a:p>
          <a:p>
            <a:pPr marL="742950" indent="-742950" algn="l">
              <a:buFont typeface="+mj-lt"/>
              <a:buAutoNum type="arabicPeriod"/>
            </a:pPr>
            <a:r>
              <a:rPr lang="en-US" sz="4400" dirty="0"/>
              <a:t>You were created in God’s likeness so that you can </a:t>
            </a:r>
            <a:r>
              <a:rPr lang="en-US" sz="4400" b="1" dirty="0"/>
              <a:t>walk and talk with Him</a:t>
            </a:r>
            <a:r>
              <a:rPr lang="en-US" sz="4400" dirty="0"/>
              <a:t>.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4400" dirty="0"/>
              <a:t>But your sins separated you from your God.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4400" b="1" dirty="0"/>
              <a:t>Now, instead of fellowshipping with God you fear God!</a:t>
            </a:r>
            <a:r>
              <a:rPr lang="en-US" sz="4400" dirty="0"/>
              <a:t> 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4400" b="1" dirty="0"/>
              <a:t>Today, only Christ can save you from your sins!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509636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37260"/>
          </a:xfrm>
        </p:spPr>
        <p:txBody>
          <a:bodyPr/>
          <a:lstStyle/>
          <a:p>
            <a:r>
              <a:rPr lang="en-US" dirty="0"/>
              <a:t>The New Birth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1"/>
            <a:ext cx="12192000" cy="6126480"/>
          </a:xfrm>
        </p:spPr>
        <p:txBody>
          <a:bodyPr>
            <a:normAutofit/>
          </a:bodyPr>
          <a:lstStyle/>
          <a:p>
            <a:pPr algn="l"/>
            <a:r>
              <a:rPr lang="en-US" sz="6000" dirty="0"/>
              <a:t>Proverbs 18:24 (NKJV)</a:t>
            </a:r>
          </a:p>
          <a:p>
            <a:pPr algn="l"/>
            <a:r>
              <a:rPr lang="en-US" sz="6000" dirty="0"/>
              <a:t>24 A man who has friends must himself be friendly,[a] </a:t>
            </a:r>
            <a:r>
              <a:rPr lang="en-US" sz="6000" b="1" dirty="0"/>
              <a:t>But there is a friend who sticks closer than a brother.</a:t>
            </a:r>
          </a:p>
          <a:p>
            <a:pPr algn="l"/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235176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37260"/>
          </a:xfrm>
        </p:spPr>
        <p:txBody>
          <a:bodyPr/>
          <a:lstStyle/>
          <a:p>
            <a:r>
              <a:rPr lang="en-US" dirty="0"/>
              <a:t>The New Birth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1"/>
            <a:ext cx="12192000" cy="6126480"/>
          </a:xfrm>
        </p:spPr>
        <p:txBody>
          <a:bodyPr/>
          <a:lstStyle/>
          <a:p>
            <a:r>
              <a:rPr lang="en-US" dirty="0"/>
              <a:t>King James Version</a:t>
            </a:r>
          </a:p>
          <a:p>
            <a:r>
              <a:rPr lang="en-US" sz="6000" dirty="0"/>
              <a:t>“In my Father's house are many mansions: if it were not so, </a:t>
            </a:r>
            <a:r>
              <a:rPr lang="en-US" sz="6000" b="1" dirty="0"/>
              <a:t>I would have told you. I go to prepare a place for you</a:t>
            </a:r>
            <a:r>
              <a:rPr lang="en-US" sz="6000" dirty="0"/>
              <a:t>.” </a:t>
            </a:r>
            <a:r>
              <a:rPr lang="en-US" sz="6000" b="1" dirty="0"/>
              <a:t>Jn. 14:2 </a:t>
            </a:r>
          </a:p>
        </p:txBody>
      </p:sp>
    </p:spTree>
    <p:extLst>
      <p:ext uri="{BB962C8B-B14F-4D97-AF65-F5344CB8AC3E}">
        <p14:creationId xmlns:p14="http://schemas.microsoft.com/office/powerpoint/2010/main" val="7224399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37260"/>
          </a:xfrm>
        </p:spPr>
        <p:txBody>
          <a:bodyPr/>
          <a:lstStyle/>
          <a:p>
            <a:r>
              <a:rPr lang="en-US" dirty="0"/>
              <a:t>The New Birth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1"/>
            <a:ext cx="12192000" cy="6126480"/>
          </a:xfrm>
        </p:spPr>
        <p:txBody>
          <a:bodyPr>
            <a:normAutofit/>
          </a:bodyPr>
          <a:lstStyle/>
          <a:p>
            <a:r>
              <a:rPr lang="en-US" sz="4400" dirty="0"/>
              <a:t>Isaiah 59:2New King James Version (NKJV)</a:t>
            </a:r>
          </a:p>
          <a:p>
            <a:endParaRPr lang="en-US" sz="4400" dirty="0"/>
          </a:p>
          <a:p>
            <a:pPr algn="l"/>
            <a:r>
              <a:rPr lang="en-US" sz="5400" dirty="0"/>
              <a:t>2 But your iniquities have separated you from your God; And your sins have hidden His face from you, So that He will not hear.</a:t>
            </a:r>
          </a:p>
        </p:txBody>
      </p:sp>
    </p:spTree>
    <p:extLst>
      <p:ext uri="{BB962C8B-B14F-4D97-AF65-F5344CB8AC3E}">
        <p14:creationId xmlns:p14="http://schemas.microsoft.com/office/powerpoint/2010/main" val="39156504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83552"/>
          </a:xfrm>
        </p:spPr>
      </p:pic>
    </p:spTree>
    <p:extLst>
      <p:ext uri="{BB962C8B-B14F-4D97-AF65-F5344CB8AC3E}">
        <p14:creationId xmlns:p14="http://schemas.microsoft.com/office/powerpoint/2010/main" val="28578638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37260"/>
          </a:xfrm>
        </p:spPr>
        <p:txBody>
          <a:bodyPr/>
          <a:lstStyle/>
          <a:p>
            <a:r>
              <a:rPr lang="en-US" dirty="0"/>
              <a:t>The New Birth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1"/>
            <a:ext cx="12192000" cy="6126480"/>
          </a:xfrm>
        </p:spPr>
        <p:txBody>
          <a:bodyPr/>
          <a:lstStyle/>
          <a:p>
            <a:pPr algn="l"/>
            <a:endParaRPr lang="en-US" sz="4400" dirty="0"/>
          </a:p>
          <a:p>
            <a:pPr algn="l"/>
            <a:r>
              <a:rPr lang="en-US" sz="6000" b="1" dirty="0"/>
              <a:t>Matthew 26:28 (NKJV)</a:t>
            </a:r>
          </a:p>
          <a:p>
            <a:pPr algn="l"/>
            <a:r>
              <a:rPr lang="en-US" sz="6000" dirty="0"/>
              <a:t>28 For this is My blood of the </a:t>
            </a:r>
            <a:r>
              <a:rPr lang="en-US" sz="6000" b="1" dirty="0"/>
              <a:t>new[a] covenant,</a:t>
            </a:r>
            <a:r>
              <a:rPr lang="en-US" sz="6000" dirty="0"/>
              <a:t> which is shed for many for </a:t>
            </a:r>
            <a:r>
              <a:rPr lang="en-US" sz="6000" b="1" dirty="0"/>
              <a:t>the remission of sins</a:t>
            </a:r>
            <a:r>
              <a:rPr lang="en-US" sz="6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67921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37260"/>
          </a:xfrm>
        </p:spPr>
        <p:txBody>
          <a:bodyPr/>
          <a:lstStyle/>
          <a:p>
            <a:r>
              <a:rPr lang="en-US" dirty="0"/>
              <a:t>The New Birth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1"/>
            <a:ext cx="12192000" cy="6126480"/>
          </a:xfrm>
        </p:spPr>
        <p:txBody>
          <a:bodyPr/>
          <a:lstStyle/>
          <a:p>
            <a:endParaRPr lang="en-US" dirty="0"/>
          </a:p>
          <a:p>
            <a:r>
              <a:rPr lang="en-US" sz="6000" dirty="0"/>
              <a:t>1 John 1:9 (NKJV)</a:t>
            </a:r>
          </a:p>
          <a:p>
            <a:r>
              <a:rPr lang="en-US" sz="6000" dirty="0"/>
              <a:t>9 </a:t>
            </a:r>
            <a:r>
              <a:rPr lang="en-US" sz="6000" b="1" dirty="0"/>
              <a:t>If we confess our sins</a:t>
            </a:r>
            <a:r>
              <a:rPr lang="en-US" sz="6000" dirty="0"/>
              <a:t>, He is faithful and just </a:t>
            </a:r>
            <a:r>
              <a:rPr lang="en-US" sz="6000" b="1" dirty="0"/>
              <a:t>to forgive us our sins </a:t>
            </a:r>
            <a:r>
              <a:rPr lang="en-US" sz="6000" dirty="0"/>
              <a:t>and to cleanse us from </a:t>
            </a:r>
            <a:r>
              <a:rPr lang="en-US" sz="6000" b="1" dirty="0"/>
              <a:t>all unrighteousness</a:t>
            </a:r>
            <a:r>
              <a:rPr lang="en-US" sz="6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79243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37260"/>
          </a:xfrm>
        </p:spPr>
        <p:txBody>
          <a:bodyPr/>
          <a:lstStyle/>
          <a:p>
            <a:r>
              <a:rPr lang="en-US" dirty="0"/>
              <a:t>The New Birth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1"/>
            <a:ext cx="12192000" cy="6126480"/>
          </a:xfrm>
        </p:spPr>
        <p:txBody>
          <a:bodyPr/>
          <a:lstStyle/>
          <a:p>
            <a:endParaRPr lang="en-US" dirty="0"/>
          </a:p>
          <a:p>
            <a:pPr algn="l"/>
            <a:r>
              <a:rPr lang="en-US" sz="5400" dirty="0"/>
              <a:t>1 John 3:14 (NKJV)</a:t>
            </a:r>
          </a:p>
          <a:p>
            <a:pPr algn="l"/>
            <a:r>
              <a:rPr lang="en-US" sz="5400" dirty="0"/>
              <a:t>14 We know that </a:t>
            </a:r>
            <a:r>
              <a:rPr lang="en-US" sz="5400" b="1" dirty="0"/>
              <a:t>we have passed from death to life, because we love the brethren…”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869006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8132649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37260"/>
          </a:xfrm>
        </p:spPr>
        <p:txBody>
          <a:bodyPr/>
          <a:lstStyle/>
          <a:p>
            <a:r>
              <a:rPr lang="en-US" dirty="0"/>
              <a:t>The New Birth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1"/>
            <a:ext cx="12192000" cy="612648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5400" b="1" u="sng" dirty="0"/>
              <a:t>Call To Christ </a:t>
            </a:r>
          </a:p>
          <a:p>
            <a:pPr algn="l"/>
            <a:r>
              <a:rPr lang="en-US" sz="5400" dirty="0"/>
              <a:t>Romans 10:9 (NKJV)</a:t>
            </a:r>
          </a:p>
          <a:p>
            <a:pPr algn="l"/>
            <a:r>
              <a:rPr lang="en-US" sz="5400" dirty="0"/>
              <a:t>9 “that if </a:t>
            </a:r>
            <a:r>
              <a:rPr lang="en-US" sz="5400" b="1" dirty="0"/>
              <a:t>you confess </a:t>
            </a:r>
            <a:r>
              <a:rPr lang="en-US" sz="5400" dirty="0"/>
              <a:t>with </a:t>
            </a:r>
            <a:r>
              <a:rPr lang="en-US" sz="5400" b="1" dirty="0"/>
              <a:t>your mouth the Lord Jesus and believe in your heart that God has raised Him from the dead</a:t>
            </a:r>
            <a:r>
              <a:rPr lang="en-US" sz="5400" dirty="0"/>
              <a:t>, you will be saved.</a:t>
            </a:r>
          </a:p>
        </p:txBody>
      </p:sp>
    </p:spTree>
    <p:extLst>
      <p:ext uri="{BB962C8B-B14F-4D97-AF65-F5344CB8AC3E}">
        <p14:creationId xmlns:p14="http://schemas.microsoft.com/office/powerpoint/2010/main" val="15694729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0" y="-45718"/>
            <a:ext cx="121920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04370" cy="6857999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4000" b="1" u="sng" dirty="0"/>
              <a:t>The New Birth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/>
              <a:t>What does  it mean  to be saved?</a:t>
            </a:r>
          </a:p>
          <a:p>
            <a:pPr marL="0" indent="0">
              <a:buNone/>
            </a:pPr>
            <a:r>
              <a:rPr lang="en-US" sz="4800" dirty="0"/>
              <a:t>  a. To be saved means to be born again , to become a child of God.</a:t>
            </a:r>
          </a:p>
          <a:p>
            <a:pPr marL="914400" indent="-914400">
              <a:buFont typeface="+mj-lt"/>
              <a:buAutoNum type="arabicPeriod" startAt="2"/>
            </a:pPr>
            <a:r>
              <a:rPr lang="en-US" sz="4800" dirty="0"/>
              <a:t>To Be Saved means to have your sins forgiven.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4800" dirty="0"/>
              <a:t>To be saved means to receive a new spiritual life.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4800" dirty="0"/>
              <a:t>To be saved means to receive peace.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4800" dirty="0"/>
              <a:t>To Be Saved  means to have Fellowship with God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3374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54379"/>
          </a:xfrm>
        </p:spPr>
        <p:txBody>
          <a:bodyPr/>
          <a:lstStyle/>
          <a:p>
            <a:pPr algn="ctr"/>
            <a:r>
              <a:rPr lang="en-US" b="1" dirty="0"/>
              <a:t>The New Birth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5830"/>
            <a:ext cx="12192000" cy="593217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dirty="0"/>
              <a:t>“</a:t>
            </a:r>
            <a:r>
              <a:rPr lang="en-US" sz="5400" b="1" dirty="0"/>
              <a:t>I have swept away your sins like a cloud</a:t>
            </a:r>
            <a:r>
              <a:rPr lang="en-US" sz="5400" dirty="0"/>
              <a:t>. I have scattered your offenses like the morning mist. </a:t>
            </a:r>
            <a:r>
              <a:rPr lang="en-US" sz="5400" b="1" dirty="0"/>
              <a:t>Oh, return to me, for I have paid the price to set you free</a:t>
            </a:r>
            <a:r>
              <a:rPr lang="en-US" sz="5400" dirty="0"/>
              <a:t>.”</a:t>
            </a:r>
          </a:p>
          <a:p>
            <a:pPr marL="0" indent="0">
              <a:buNone/>
            </a:pPr>
            <a:r>
              <a:rPr lang="en-US" sz="5400" b="1" dirty="0"/>
              <a:t>Isaiah 44:22  New Living Translation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366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41" y="0"/>
            <a:ext cx="11874759" cy="6857999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" y="0"/>
            <a:ext cx="1203198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470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37260"/>
          </a:xfrm>
        </p:spPr>
        <p:txBody>
          <a:bodyPr/>
          <a:lstStyle/>
          <a:p>
            <a:r>
              <a:rPr lang="en-US" dirty="0"/>
              <a:t>The New Birth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1"/>
            <a:ext cx="12192000" cy="6126480"/>
          </a:xfrm>
        </p:spPr>
        <p:txBody>
          <a:bodyPr/>
          <a:lstStyle/>
          <a:p>
            <a:pPr algn="l"/>
            <a:endParaRPr lang="en-US" dirty="0"/>
          </a:p>
          <a:p>
            <a:pPr algn="l"/>
            <a:r>
              <a:rPr lang="en-US" sz="6600" b="1" dirty="0"/>
              <a:t>1 Timothy 1:15 (NKJV)</a:t>
            </a:r>
          </a:p>
          <a:p>
            <a:pPr algn="l"/>
            <a:r>
              <a:rPr lang="en-US" sz="6600" dirty="0"/>
              <a:t>15 “This is a faithful saying and worthy of all acceptance</a:t>
            </a:r>
            <a:r>
              <a:rPr lang="en-US" sz="6600" u="sng" dirty="0"/>
              <a:t>, </a:t>
            </a:r>
            <a:r>
              <a:rPr lang="en-US" sz="6600" b="1" u="sng" dirty="0"/>
              <a:t>that Christ Jesus came into the world to save sinners</a:t>
            </a:r>
            <a:r>
              <a:rPr lang="en-US" sz="6600" dirty="0"/>
              <a:t>, of whom I am chief.”</a:t>
            </a:r>
          </a:p>
        </p:txBody>
      </p:sp>
    </p:spTree>
    <p:extLst>
      <p:ext uri="{BB962C8B-B14F-4D97-AF65-F5344CB8AC3E}">
        <p14:creationId xmlns:p14="http://schemas.microsoft.com/office/powerpoint/2010/main" val="406584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37260"/>
          </a:xfrm>
        </p:spPr>
        <p:txBody>
          <a:bodyPr/>
          <a:lstStyle/>
          <a:p>
            <a:r>
              <a:rPr lang="en-US" dirty="0"/>
              <a:t>The New Birth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1"/>
            <a:ext cx="12192000" cy="6126480"/>
          </a:xfrm>
        </p:spPr>
        <p:txBody>
          <a:bodyPr>
            <a:normAutofit fontScale="92500" lnSpcReduction="10000"/>
          </a:bodyPr>
          <a:lstStyle/>
          <a:p>
            <a:pPr algn="l"/>
            <a:endParaRPr lang="en-US" sz="5400" dirty="0"/>
          </a:p>
          <a:p>
            <a:pPr algn="l"/>
            <a:r>
              <a:rPr lang="en-US" sz="5400" b="1" dirty="0"/>
              <a:t>John 3:17 (NKJV</a:t>
            </a:r>
            <a:r>
              <a:rPr lang="en-US" sz="5400" dirty="0"/>
              <a:t>)</a:t>
            </a:r>
          </a:p>
          <a:p>
            <a:pPr algn="l"/>
            <a:r>
              <a:rPr lang="en-US" sz="5400" dirty="0"/>
              <a:t>17 “For God did not send His Son into the world </a:t>
            </a:r>
            <a:r>
              <a:rPr lang="en-US" sz="5400" b="1" u="sng" dirty="0"/>
              <a:t>to condemn the world</a:t>
            </a:r>
            <a:r>
              <a:rPr lang="en-US" sz="5400" u="sng" dirty="0"/>
              <a:t>, </a:t>
            </a:r>
            <a:r>
              <a:rPr lang="en-US" sz="5400" dirty="0"/>
              <a:t>but </a:t>
            </a:r>
            <a:r>
              <a:rPr lang="en-US" sz="5400" b="1" dirty="0"/>
              <a:t>that the world through Him might be saved</a:t>
            </a:r>
            <a:r>
              <a:rPr lang="en-US" sz="5400" dirty="0"/>
              <a:t>.”</a:t>
            </a:r>
          </a:p>
          <a:p>
            <a:pPr algn="l"/>
            <a:endParaRPr lang="en-US" sz="5400" dirty="0"/>
          </a:p>
          <a:p>
            <a:pPr algn="l"/>
            <a:r>
              <a:rPr lang="en-US" sz="5400" b="1" dirty="0"/>
              <a:t>Salvation</a:t>
            </a:r>
            <a:r>
              <a:rPr lang="en-US" sz="5400" dirty="0"/>
              <a:t>: deliverance, rescue, also safety, welfare;</a:t>
            </a:r>
            <a:br>
              <a:rPr lang="en-US" sz="5400" dirty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63782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37260"/>
          </a:xfrm>
        </p:spPr>
        <p:txBody>
          <a:bodyPr/>
          <a:lstStyle/>
          <a:p>
            <a:r>
              <a:rPr lang="en-US" dirty="0"/>
              <a:t>The New Birth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1"/>
            <a:ext cx="12192000" cy="6126480"/>
          </a:xfrm>
        </p:spPr>
        <p:txBody>
          <a:bodyPr/>
          <a:lstStyle/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sz="5400" dirty="0"/>
              <a:t>Acts 2:21 (NKJV)</a:t>
            </a:r>
          </a:p>
          <a:p>
            <a:pPr algn="l"/>
            <a:r>
              <a:rPr lang="en-US" sz="5400" dirty="0"/>
              <a:t>21 And it shall come to pass</a:t>
            </a:r>
          </a:p>
          <a:p>
            <a:pPr algn="l"/>
            <a:r>
              <a:rPr lang="en-US" sz="5400" dirty="0"/>
              <a:t>That </a:t>
            </a:r>
            <a:r>
              <a:rPr lang="en-US" sz="5400" b="1" dirty="0"/>
              <a:t>whoever calls </a:t>
            </a:r>
            <a:r>
              <a:rPr lang="en-US" sz="5400" dirty="0"/>
              <a:t>on the name of the Lord Shall be saved.’[a]</a:t>
            </a:r>
          </a:p>
        </p:txBody>
      </p:sp>
    </p:spTree>
    <p:extLst>
      <p:ext uri="{BB962C8B-B14F-4D97-AF65-F5344CB8AC3E}">
        <p14:creationId xmlns:p14="http://schemas.microsoft.com/office/powerpoint/2010/main" val="3940160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611599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0" y="-45718"/>
            <a:ext cx="12106656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u="sng" dirty="0"/>
              <a:t>The New Birth </a:t>
            </a: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b="1" u="sng" dirty="0"/>
              <a:t>What does  it mean  to be saved?</a:t>
            </a:r>
          </a:p>
          <a:p>
            <a:pPr marL="0" indent="0">
              <a:buNone/>
            </a:pPr>
            <a:r>
              <a:rPr lang="en-US" sz="4000" dirty="0"/>
              <a:t>  a. To be saved means to be born again , to become a child of God.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4000" dirty="0"/>
              <a:t>To Be Saved means to have your sins forgiven.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4000" dirty="0"/>
              <a:t>To be saved means to receive a new spiritual life.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4000" dirty="0"/>
              <a:t>To be saved means to receive peace.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4000" dirty="0"/>
              <a:t>To Be Saved  means to have Fellowship with God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335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37260"/>
          </a:xfrm>
        </p:spPr>
        <p:txBody>
          <a:bodyPr/>
          <a:lstStyle/>
          <a:p>
            <a:r>
              <a:rPr lang="en-US" dirty="0"/>
              <a:t>The New Birth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1"/>
            <a:ext cx="12192000" cy="612648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4800" b="1" u="sng" dirty="0"/>
              <a:t>What does  it mean  to be saved?</a:t>
            </a:r>
          </a:p>
          <a:p>
            <a:r>
              <a:rPr lang="en-US" sz="4800" b="1" u="sng" dirty="0"/>
              <a:t>To be saved means to be born again , to become a child of God. </a:t>
            </a:r>
          </a:p>
          <a:p>
            <a:r>
              <a:rPr lang="en-US" sz="4800" b="1" dirty="0"/>
              <a:t>John 3:16 (NKJV)</a:t>
            </a:r>
          </a:p>
          <a:p>
            <a:r>
              <a:rPr lang="en-US" sz="4800" dirty="0"/>
              <a:t>16 “</a:t>
            </a:r>
            <a:r>
              <a:rPr lang="en-US" sz="4800" b="1" dirty="0"/>
              <a:t>For God so loved the world that He gave His only begotten Son</a:t>
            </a:r>
            <a:r>
              <a:rPr lang="en-US" sz="4800" dirty="0"/>
              <a:t>, that </a:t>
            </a:r>
            <a:r>
              <a:rPr lang="en-US" sz="4800" b="1" dirty="0"/>
              <a:t>whoever believes in Him should not perish but have everlasting life</a:t>
            </a:r>
            <a:r>
              <a:rPr lang="en-US" sz="48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073167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1281</Words>
  <Application>Microsoft Office PowerPoint</Application>
  <PresentationFormat>Widescreen</PresentationFormat>
  <Paragraphs>156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Calibri Light</vt:lpstr>
      <vt:lpstr>Office Theme</vt:lpstr>
      <vt:lpstr>PowerPoint Presentation</vt:lpstr>
      <vt:lpstr>The New Birth</vt:lpstr>
      <vt:lpstr>The New Birth</vt:lpstr>
      <vt:lpstr>The New Birth</vt:lpstr>
      <vt:lpstr>The New Birth</vt:lpstr>
      <vt:lpstr>The New Birth</vt:lpstr>
      <vt:lpstr>PowerPoint Presentation</vt:lpstr>
      <vt:lpstr>PowerPoint Presentation</vt:lpstr>
      <vt:lpstr>The New Birth</vt:lpstr>
      <vt:lpstr>The New Birth</vt:lpstr>
      <vt:lpstr>The New Birth</vt:lpstr>
      <vt:lpstr>PowerPoint Presentation</vt:lpstr>
      <vt:lpstr>The New Birth</vt:lpstr>
      <vt:lpstr>The New Birth</vt:lpstr>
      <vt:lpstr>PowerPoint Presentation</vt:lpstr>
      <vt:lpstr>The New Birth</vt:lpstr>
      <vt:lpstr>The New Birth</vt:lpstr>
      <vt:lpstr>The New Birth</vt:lpstr>
      <vt:lpstr>PowerPoint Presentation</vt:lpstr>
      <vt:lpstr>The New Birth</vt:lpstr>
      <vt:lpstr>The New Birth</vt:lpstr>
      <vt:lpstr>PowerPoint Presentation</vt:lpstr>
      <vt:lpstr>The New Birth</vt:lpstr>
      <vt:lpstr>The New Birth</vt:lpstr>
      <vt:lpstr>The New Birth</vt:lpstr>
      <vt:lpstr>The New Birth</vt:lpstr>
      <vt:lpstr>PowerPoint Presentation</vt:lpstr>
      <vt:lpstr>The New Birth</vt:lpstr>
      <vt:lpstr>The New Birth</vt:lpstr>
      <vt:lpstr>The New Birth</vt:lpstr>
      <vt:lpstr>PowerPoint Presentation</vt:lpstr>
      <vt:lpstr>The New Birth</vt:lpstr>
      <vt:lpstr>The New Birth</vt:lpstr>
      <vt:lpstr>The New Birth</vt:lpstr>
      <vt:lpstr>PowerPoint Presentation</vt:lpstr>
      <vt:lpstr>The New Birth</vt:lpstr>
      <vt:lpstr>PowerPoint Presentation</vt:lpstr>
      <vt:lpstr>The New Birth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Birth</dc:title>
  <dc:creator>Oral Hazell</dc:creator>
  <cp:lastModifiedBy>Oral Hazell</cp:lastModifiedBy>
  <cp:revision>23</cp:revision>
  <dcterms:created xsi:type="dcterms:W3CDTF">2017-02-19T11:37:06Z</dcterms:created>
  <dcterms:modified xsi:type="dcterms:W3CDTF">2017-02-25T03:02:25Z</dcterms:modified>
</cp:coreProperties>
</file>